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sldIdLst>
    <p:sldId id="256" r:id="rId5"/>
    <p:sldId id="322" r:id="rId6"/>
    <p:sldId id="325" r:id="rId7"/>
    <p:sldId id="323" r:id="rId8"/>
    <p:sldId id="324" r:id="rId9"/>
    <p:sldId id="326" r:id="rId10"/>
    <p:sldId id="327" r:id="rId11"/>
    <p:sldId id="31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A818"/>
    <a:srgbClr val="4E62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BEF9BC-8719-462D-8B97-F42687BF0AC5}" v="37" dt="2024-01-08T16:02:12.2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91" autoAdjust="0"/>
    <p:restoredTop sz="94660"/>
  </p:normalViewPr>
  <p:slideViewPr>
    <p:cSldViewPr snapToGrid="0">
      <p:cViewPr varScale="1">
        <p:scale>
          <a:sx n="110" d="100"/>
          <a:sy n="110" d="100"/>
        </p:scale>
        <p:origin x="90" y="51"/>
      </p:cViewPr>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4.xml" Id="rId8" /><Relationship Type="http://schemas.openxmlformats.org/officeDocument/2006/relationships/notesMaster" Target="notesMasters/notesMaster1.xml" Id="rId13" /><Relationship Type="http://schemas.openxmlformats.org/officeDocument/2006/relationships/customXml" Target="../customXml/item3.xml" Id="rId3" /><Relationship Type="http://schemas.openxmlformats.org/officeDocument/2006/relationships/slide" Target="slides/slide3.xml" Id="rId7" /><Relationship Type="http://schemas.openxmlformats.org/officeDocument/2006/relationships/slide" Target="slides/slide8.xml" Id="rId12" /><Relationship Type="http://schemas.openxmlformats.org/officeDocument/2006/relationships/tableStyles" Target="tableStyles.xml" Id="rId17" /><Relationship Type="http://schemas.openxmlformats.org/officeDocument/2006/relationships/customXml" Target="../customXml/item2.xml" Id="rId2" /><Relationship Type="http://schemas.openxmlformats.org/officeDocument/2006/relationships/theme" Target="theme/theme1.xml" Id="rId16" /><Relationship Type="http://schemas.openxmlformats.org/officeDocument/2006/relationships/customXml" Target="../customXml/item1.xml" Id="rId1" /><Relationship Type="http://schemas.openxmlformats.org/officeDocument/2006/relationships/slide" Target="slides/slide2.xml" Id="rId6" /><Relationship Type="http://schemas.openxmlformats.org/officeDocument/2006/relationships/slide" Target="slides/slide7.xml" Id="rId11" /><Relationship Type="http://schemas.openxmlformats.org/officeDocument/2006/relationships/slide" Target="slides/slide1.xml" Id="rId5" /><Relationship Type="http://schemas.openxmlformats.org/officeDocument/2006/relationships/viewProps" Target="viewProps.xml" Id="rId15" /><Relationship Type="http://schemas.openxmlformats.org/officeDocument/2006/relationships/slide" Target="slides/slide6.xml" Id="rId10" /><Relationship Type="http://schemas.microsoft.com/office/2015/10/relationships/revisionInfo" Target="revisionInfo.xml" Id="rId19" /><Relationship Type="http://schemas.openxmlformats.org/officeDocument/2006/relationships/slideMaster" Target="slideMasters/slideMaster1.xml" Id="rId4" /><Relationship Type="http://schemas.openxmlformats.org/officeDocument/2006/relationships/slide" Target="slides/slide5.xml" Id="rId9" /><Relationship Type="http://schemas.openxmlformats.org/officeDocument/2006/relationships/presProps" Target="presProps.xml" Id="rId14"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7CEF28-0F5C-41F8-875A-923444B9015F}"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307406B6-4049-4202-911E-12FCD06183B6}">
      <dgm:prSet/>
      <dgm:spPr/>
      <dgm:t>
        <a:bodyPr/>
        <a:lstStyle/>
        <a:p>
          <a:r>
            <a:rPr lang="en-US" dirty="0"/>
            <a:t>Once the call location, edit reason code and comment have been added, the schedules must be resent to the aggregator using the </a:t>
          </a:r>
          <a:r>
            <a:rPr lang="en-US" b="1" dirty="0"/>
            <a:t>Resend to Alt EVV process</a:t>
          </a:r>
          <a:endParaRPr lang="en-US" dirty="0"/>
        </a:p>
      </dgm:t>
    </dgm:pt>
    <dgm:pt modelId="{B76D454F-2A1E-4B45-857B-D0F4177D1539}" type="parTrans" cxnId="{1A26AF19-33E4-482D-9F49-403141619043}">
      <dgm:prSet/>
      <dgm:spPr/>
      <dgm:t>
        <a:bodyPr/>
        <a:lstStyle/>
        <a:p>
          <a:endParaRPr lang="en-US"/>
        </a:p>
      </dgm:t>
    </dgm:pt>
    <dgm:pt modelId="{C246B8EC-CEEE-4624-A9ED-CAD141102467}" type="sibTrans" cxnId="{1A26AF19-33E4-482D-9F49-403141619043}">
      <dgm:prSet/>
      <dgm:spPr/>
      <dgm:t>
        <a:bodyPr/>
        <a:lstStyle/>
        <a:p>
          <a:endParaRPr lang="en-US"/>
        </a:p>
      </dgm:t>
    </dgm:pt>
    <dgm:pt modelId="{053406F1-CF6E-45B0-8B9D-861C05E359DF}">
      <dgm:prSet/>
      <dgm:spPr/>
      <dgm:t>
        <a:bodyPr/>
        <a:lstStyle/>
        <a:p>
          <a:pPr algn="l"/>
          <a:r>
            <a:rPr lang="en-US" b="1" dirty="0"/>
            <a:t>Visit Maintenance &gt; Select the Status &gt; Select the Primary Payor &gt; Refresh &gt; Left click the Schedule(s) &gt; Right Click &gt; click on Resend to </a:t>
          </a:r>
          <a:r>
            <a:rPr lang="en-US" b="1" dirty="0" err="1"/>
            <a:t>AltEVV</a:t>
          </a:r>
          <a:endParaRPr lang="en-US" dirty="0"/>
        </a:p>
      </dgm:t>
    </dgm:pt>
    <dgm:pt modelId="{F81C2C10-4DC7-4235-9BDF-D06DCC54FADC}" type="parTrans" cxnId="{6E0AF401-DCFF-4CB6-BC43-7A035E8C31A3}">
      <dgm:prSet/>
      <dgm:spPr/>
      <dgm:t>
        <a:bodyPr/>
        <a:lstStyle/>
        <a:p>
          <a:endParaRPr lang="en-US"/>
        </a:p>
      </dgm:t>
    </dgm:pt>
    <dgm:pt modelId="{FB226C85-C029-4D85-AECC-D72B7CAAADFB}" type="sibTrans" cxnId="{6E0AF401-DCFF-4CB6-BC43-7A035E8C31A3}">
      <dgm:prSet/>
      <dgm:spPr/>
      <dgm:t>
        <a:bodyPr/>
        <a:lstStyle/>
        <a:p>
          <a:endParaRPr lang="en-US"/>
        </a:p>
      </dgm:t>
    </dgm:pt>
    <dgm:pt modelId="{FDA0C6C7-BBE2-4BED-9862-AB904A70A6CD}">
      <dgm:prSet/>
      <dgm:spPr/>
      <dgm:t>
        <a:bodyPr/>
        <a:lstStyle/>
        <a:p>
          <a:r>
            <a:rPr lang="en-US"/>
            <a:t>Check Aggregator and the EVV Transaction Status report after the next push from SAM to Aggregator</a:t>
          </a:r>
        </a:p>
      </dgm:t>
    </dgm:pt>
    <dgm:pt modelId="{E191F67E-1D39-4F0D-993A-26BE583D57DB}" type="parTrans" cxnId="{0941B353-FAF9-4FEE-8A6B-BDC3C87C0454}">
      <dgm:prSet/>
      <dgm:spPr/>
      <dgm:t>
        <a:bodyPr/>
        <a:lstStyle/>
        <a:p>
          <a:endParaRPr lang="en-US"/>
        </a:p>
      </dgm:t>
    </dgm:pt>
    <dgm:pt modelId="{FB6F7B40-68EB-4F18-9AF4-C26570408793}" type="sibTrans" cxnId="{0941B353-FAF9-4FEE-8A6B-BDC3C87C0454}">
      <dgm:prSet/>
      <dgm:spPr/>
      <dgm:t>
        <a:bodyPr/>
        <a:lstStyle/>
        <a:p>
          <a:endParaRPr lang="en-US"/>
        </a:p>
      </dgm:t>
    </dgm:pt>
    <dgm:pt modelId="{57E3E550-DED1-4DAA-826E-7EEEBEC71E62}">
      <dgm:prSet/>
      <dgm:spPr/>
      <dgm:t>
        <a:bodyPr/>
        <a:lstStyle/>
        <a:p>
          <a:pPr algn="ctr"/>
          <a:r>
            <a:rPr lang="en-US" dirty="0"/>
            <a:t>( 7am, 12pm, 5pm eastern)</a:t>
          </a:r>
        </a:p>
      </dgm:t>
    </dgm:pt>
    <dgm:pt modelId="{FE3437C9-F0D0-4D6C-8BDC-7C50E9BC0A5E}" type="parTrans" cxnId="{25311978-13D1-4450-B523-271A33A17DD4}">
      <dgm:prSet/>
      <dgm:spPr/>
      <dgm:t>
        <a:bodyPr/>
        <a:lstStyle/>
        <a:p>
          <a:endParaRPr lang="en-US"/>
        </a:p>
      </dgm:t>
    </dgm:pt>
    <dgm:pt modelId="{F9428C2E-BBCF-4136-82D0-E0E7BEB8934D}" type="sibTrans" cxnId="{25311978-13D1-4450-B523-271A33A17DD4}">
      <dgm:prSet/>
      <dgm:spPr/>
      <dgm:t>
        <a:bodyPr/>
        <a:lstStyle/>
        <a:p>
          <a:endParaRPr lang="en-US"/>
        </a:p>
      </dgm:t>
    </dgm:pt>
    <dgm:pt modelId="{7185CE5B-1D4D-459C-8854-16EF247490B4}" type="pres">
      <dgm:prSet presAssocID="{987CEF28-0F5C-41F8-875A-923444B9015F}" presName="outerComposite" presStyleCnt="0">
        <dgm:presLayoutVars>
          <dgm:chMax val="5"/>
          <dgm:dir/>
          <dgm:resizeHandles val="exact"/>
        </dgm:presLayoutVars>
      </dgm:prSet>
      <dgm:spPr/>
    </dgm:pt>
    <dgm:pt modelId="{FD262D3C-FEB0-4BF6-8250-5A175C296F48}" type="pres">
      <dgm:prSet presAssocID="{987CEF28-0F5C-41F8-875A-923444B9015F}" presName="dummyMaxCanvas" presStyleCnt="0">
        <dgm:presLayoutVars/>
      </dgm:prSet>
      <dgm:spPr/>
    </dgm:pt>
    <dgm:pt modelId="{9F7E2837-51C8-4708-948F-7007C4BC0448}" type="pres">
      <dgm:prSet presAssocID="{987CEF28-0F5C-41F8-875A-923444B9015F}" presName="FourNodes_1" presStyleLbl="node1" presStyleIdx="0" presStyleCnt="4">
        <dgm:presLayoutVars>
          <dgm:bulletEnabled val="1"/>
        </dgm:presLayoutVars>
      </dgm:prSet>
      <dgm:spPr/>
    </dgm:pt>
    <dgm:pt modelId="{BDD0E798-C03D-407A-9477-14B8781F16F3}" type="pres">
      <dgm:prSet presAssocID="{987CEF28-0F5C-41F8-875A-923444B9015F}" presName="FourNodes_2" presStyleLbl="node1" presStyleIdx="1" presStyleCnt="4">
        <dgm:presLayoutVars>
          <dgm:bulletEnabled val="1"/>
        </dgm:presLayoutVars>
      </dgm:prSet>
      <dgm:spPr/>
    </dgm:pt>
    <dgm:pt modelId="{3D9E50C5-9EC1-472E-A6B8-5425776E9B2E}" type="pres">
      <dgm:prSet presAssocID="{987CEF28-0F5C-41F8-875A-923444B9015F}" presName="FourNodes_3" presStyleLbl="node1" presStyleIdx="2" presStyleCnt="4">
        <dgm:presLayoutVars>
          <dgm:bulletEnabled val="1"/>
        </dgm:presLayoutVars>
      </dgm:prSet>
      <dgm:spPr/>
    </dgm:pt>
    <dgm:pt modelId="{A0A33D91-F87D-41C9-BA87-E987BFCA76C7}" type="pres">
      <dgm:prSet presAssocID="{987CEF28-0F5C-41F8-875A-923444B9015F}" presName="FourNodes_4" presStyleLbl="node1" presStyleIdx="3" presStyleCnt="4">
        <dgm:presLayoutVars>
          <dgm:bulletEnabled val="1"/>
        </dgm:presLayoutVars>
      </dgm:prSet>
      <dgm:spPr/>
    </dgm:pt>
    <dgm:pt modelId="{D540B867-B8CC-4943-8C6C-94D5AE38E8DA}" type="pres">
      <dgm:prSet presAssocID="{987CEF28-0F5C-41F8-875A-923444B9015F}" presName="FourConn_1-2" presStyleLbl="fgAccFollowNode1" presStyleIdx="0" presStyleCnt="3">
        <dgm:presLayoutVars>
          <dgm:bulletEnabled val="1"/>
        </dgm:presLayoutVars>
      </dgm:prSet>
      <dgm:spPr/>
    </dgm:pt>
    <dgm:pt modelId="{9FBF3CC9-C642-4C9D-A84B-D3BB727D2003}" type="pres">
      <dgm:prSet presAssocID="{987CEF28-0F5C-41F8-875A-923444B9015F}" presName="FourConn_2-3" presStyleLbl="fgAccFollowNode1" presStyleIdx="1" presStyleCnt="3">
        <dgm:presLayoutVars>
          <dgm:bulletEnabled val="1"/>
        </dgm:presLayoutVars>
      </dgm:prSet>
      <dgm:spPr/>
    </dgm:pt>
    <dgm:pt modelId="{DDF06E1D-FB01-493D-B629-E69CBB6A516B}" type="pres">
      <dgm:prSet presAssocID="{987CEF28-0F5C-41F8-875A-923444B9015F}" presName="FourConn_3-4" presStyleLbl="fgAccFollowNode1" presStyleIdx="2" presStyleCnt="3">
        <dgm:presLayoutVars>
          <dgm:bulletEnabled val="1"/>
        </dgm:presLayoutVars>
      </dgm:prSet>
      <dgm:spPr/>
    </dgm:pt>
    <dgm:pt modelId="{2870E7C9-1B02-491B-A465-0353E06D3612}" type="pres">
      <dgm:prSet presAssocID="{987CEF28-0F5C-41F8-875A-923444B9015F}" presName="FourNodes_1_text" presStyleLbl="node1" presStyleIdx="3" presStyleCnt="4">
        <dgm:presLayoutVars>
          <dgm:bulletEnabled val="1"/>
        </dgm:presLayoutVars>
      </dgm:prSet>
      <dgm:spPr/>
    </dgm:pt>
    <dgm:pt modelId="{0288179E-F23A-4A32-86D2-0F52700B5F95}" type="pres">
      <dgm:prSet presAssocID="{987CEF28-0F5C-41F8-875A-923444B9015F}" presName="FourNodes_2_text" presStyleLbl="node1" presStyleIdx="3" presStyleCnt="4">
        <dgm:presLayoutVars>
          <dgm:bulletEnabled val="1"/>
        </dgm:presLayoutVars>
      </dgm:prSet>
      <dgm:spPr/>
    </dgm:pt>
    <dgm:pt modelId="{98CEE546-F660-457B-8FB9-1B75BF4DB6FE}" type="pres">
      <dgm:prSet presAssocID="{987CEF28-0F5C-41F8-875A-923444B9015F}" presName="FourNodes_3_text" presStyleLbl="node1" presStyleIdx="3" presStyleCnt="4">
        <dgm:presLayoutVars>
          <dgm:bulletEnabled val="1"/>
        </dgm:presLayoutVars>
      </dgm:prSet>
      <dgm:spPr/>
    </dgm:pt>
    <dgm:pt modelId="{0B4EBB8C-E433-4DA6-BED1-84A1D49D3ADB}" type="pres">
      <dgm:prSet presAssocID="{987CEF28-0F5C-41F8-875A-923444B9015F}" presName="FourNodes_4_text" presStyleLbl="node1" presStyleIdx="3" presStyleCnt="4">
        <dgm:presLayoutVars>
          <dgm:bulletEnabled val="1"/>
        </dgm:presLayoutVars>
      </dgm:prSet>
      <dgm:spPr/>
    </dgm:pt>
  </dgm:ptLst>
  <dgm:cxnLst>
    <dgm:cxn modelId="{6E0AF401-DCFF-4CB6-BC43-7A035E8C31A3}" srcId="{987CEF28-0F5C-41F8-875A-923444B9015F}" destId="{053406F1-CF6E-45B0-8B9D-861C05E359DF}" srcOrd="1" destOrd="0" parTransId="{F81C2C10-4DC7-4235-9BDF-D06DCC54FADC}" sibTransId="{FB226C85-C029-4D85-AECC-D72B7CAAADFB}"/>
    <dgm:cxn modelId="{732E1D16-9D21-4FB1-8FDE-F37A0A846712}" type="presOf" srcId="{307406B6-4049-4202-911E-12FCD06183B6}" destId="{2870E7C9-1B02-491B-A465-0353E06D3612}" srcOrd="1" destOrd="0" presId="urn:microsoft.com/office/officeart/2005/8/layout/vProcess5"/>
    <dgm:cxn modelId="{1A26AF19-33E4-482D-9F49-403141619043}" srcId="{987CEF28-0F5C-41F8-875A-923444B9015F}" destId="{307406B6-4049-4202-911E-12FCD06183B6}" srcOrd="0" destOrd="0" parTransId="{B76D454F-2A1E-4B45-857B-D0F4177D1539}" sibTransId="{C246B8EC-CEEE-4624-A9ED-CAD141102467}"/>
    <dgm:cxn modelId="{2FDD9B43-FDDC-4F89-A0FB-9373EC24C734}" type="presOf" srcId="{C246B8EC-CEEE-4624-A9ED-CAD141102467}" destId="{D540B867-B8CC-4943-8C6C-94D5AE38E8DA}" srcOrd="0" destOrd="0" presId="urn:microsoft.com/office/officeart/2005/8/layout/vProcess5"/>
    <dgm:cxn modelId="{01CDB044-CA52-4A6F-B0C0-C00B11D69EEE}" type="presOf" srcId="{FDA0C6C7-BBE2-4BED-9862-AB904A70A6CD}" destId="{98CEE546-F660-457B-8FB9-1B75BF4DB6FE}" srcOrd="1" destOrd="0" presId="urn:microsoft.com/office/officeart/2005/8/layout/vProcess5"/>
    <dgm:cxn modelId="{0941B353-FAF9-4FEE-8A6B-BDC3C87C0454}" srcId="{987CEF28-0F5C-41F8-875A-923444B9015F}" destId="{FDA0C6C7-BBE2-4BED-9862-AB904A70A6CD}" srcOrd="2" destOrd="0" parTransId="{E191F67E-1D39-4F0D-993A-26BE583D57DB}" sibTransId="{FB6F7B40-68EB-4F18-9AF4-C26570408793}"/>
    <dgm:cxn modelId="{25311978-13D1-4450-B523-271A33A17DD4}" srcId="{987CEF28-0F5C-41F8-875A-923444B9015F}" destId="{57E3E550-DED1-4DAA-826E-7EEEBEC71E62}" srcOrd="3" destOrd="0" parTransId="{FE3437C9-F0D0-4D6C-8BDC-7C50E9BC0A5E}" sibTransId="{F9428C2E-BBCF-4136-82D0-E0E7BEB8934D}"/>
    <dgm:cxn modelId="{DA08B983-3057-47C1-8EBD-AB612D9B1E89}" type="presOf" srcId="{FB226C85-C029-4D85-AECC-D72B7CAAADFB}" destId="{9FBF3CC9-C642-4C9D-A84B-D3BB727D2003}" srcOrd="0" destOrd="0" presId="urn:microsoft.com/office/officeart/2005/8/layout/vProcess5"/>
    <dgm:cxn modelId="{238CF690-5B61-4456-922A-C676A7A5217A}" type="presOf" srcId="{987CEF28-0F5C-41F8-875A-923444B9015F}" destId="{7185CE5B-1D4D-459C-8854-16EF247490B4}" srcOrd="0" destOrd="0" presId="urn:microsoft.com/office/officeart/2005/8/layout/vProcess5"/>
    <dgm:cxn modelId="{DF69DABD-6745-4194-9C0B-A0D3E7078FA6}" type="presOf" srcId="{307406B6-4049-4202-911E-12FCD06183B6}" destId="{9F7E2837-51C8-4708-948F-7007C4BC0448}" srcOrd="0" destOrd="0" presId="urn:microsoft.com/office/officeart/2005/8/layout/vProcess5"/>
    <dgm:cxn modelId="{87F29EC8-0F88-4A2D-9143-54D0D6098CC3}" type="presOf" srcId="{FB6F7B40-68EB-4F18-9AF4-C26570408793}" destId="{DDF06E1D-FB01-493D-B629-E69CBB6A516B}" srcOrd="0" destOrd="0" presId="urn:microsoft.com/office/officeart/2005/8/layout/vProcess5"/>
    <dgm:cxn modelId="{D31B6ACE-2011-4B88-A696-2807819AA4A6}" type="presOf" srcId="{053406F1-CF6E-45B0-8B9D-861C05E359DF}" destId="{0288179E-F23A-4A32-86D2-0F52700B5F95}" srcOrd="1" destOrd="0" presId="urn:microsoft.com/office/officeart/2005/8/layout/vProcess5"/>
    <dgm:cxn modelId="{0CF4F7D6-0D7C-4444-BB63-B827AFBBF736}" type="presOf" srcId="{57E3E550-DED1-4DAA-826E-7EEEBEC71E62}" destId="{0B4EBB8C-E433-4DA6-BED1-84A1D49D3ADB}" srcOrd="1" destOrd="0" presId="urn:microsoft.com/office/officeart/2005/8/layout/vProcess5"/>
    <dgm:cxn modelId="{39A9C7DB-1D2D-4572-AB54-99B0FD16EC25}" type="presOf" srcId="{FDA0C6C7-BBE2-4BED-9862-AB904A70A6CD}" destId="{3D9E50C5-9EC1-472E-A6B8-5425776E9B2E}" srcOrd="0" destOrd="0" presId="urn:microsoft.com/office/officeart/2005/8/layout/vProcess5"/>
    <dgm:cxn modelId="{83833EE4-FFAE-4C55-8AF6-86DBAD580E9B}" type="presOf" srcId="{57E3E550-DED1-4DAA-826E-7EEEBEC71E62}" destId="{A0A33D91-F87D-41C9-BA87-E987BFCA76C7}" srcOrd="0" destOrd="0" presId="urn:microsoft.com/office/officeart/2005/8/layout/vProcess5"/>
    <dgm:cxn modelId="{B7C1D9FB-3C1C-4321-908D-8BBECF85BF94}" type="presOf" srcId="{053406F1-CF6E-45B0-8B9D-861C05E359DF}" destId="{BDD0E798-C03D-407A-9477-14B8781F16F3}" srcOrd="0" destOrd="0" presId="urn:microsoft.com/office/officeart/2005/8/layout/vProcess5"/>
    <dgm:cxn modelId="{1C8421D5-A5C6-40ED-9890-27933F632315}" type="presParOf" srcId="{7185CE5B-1D4D-459C-8854-16EF247490B4}" destId="{FD262D3C-FEB0-4BF6-8250-5A175C296F48}" srcOrd="0" destOrd="0" presId="urn:microsoft.com/office/officeart/2005/8/layout/vProcess5"/>
    <dgm:cxn modelId="{D87ACAF4-8FFA-44E3-B1B5-637AF801B13C}" type="presParOf" srcId="{7185CE5B-1D4D-459C-8854-16EF247490B4}" destId="{9F7E2837-51C8-4708-948F-7007C4BC0448}" srcOrd="1" destOrd="0" presId="urn:microsoft.com/office/officeart/2005/8/layout/vProcess5"/>
    <dgm:cxn modelId="{73782B7E-7F00-4FA9-B48B-322EA96B7C3D}" type="presParOf" srcId="{7185CE5B-1D4D-459C-8854-16EF247490B4}" destId="{BDD0E798-C03D-407A-9477-14B8781F16F3}" srcOrd="2" destOrd="0" presId="urn:microsoft.com/office/officeart/2005/8/layout/vProcess5"/>
    <dgm:cxn modelId="{C084B4C2-6C17-4522-B83C-704D07E0A433}" type="presParOf" srcId="{7185CE5B-1D4D-459C-8854-16EF247490B4}" destId="{3D9E50C5-9EC1-472E-A6B8-5425776E9B2E}" srcOrd="3" destOrd="0" presId="urn:microsoft.com/office/officeart/2005/8/layout/vProcess5"/>
    <dgm:cxn modelId="{488DEE34-6C8A-4AF5-8304-FCCFAFE89A59}" type="presParOf" srcId="{7185CE5B-1D4D-459C-8854-16EF247490B4}" destId="{A0A33D91-F87D-41C9-BA87-E987BFCA76C7}" srcOrd="4" destOrd="0" presId="urn:microsoft.com/office/officeart/2005/8/layout/vProcess5"/>
    <dgm:cxn modelId="{CEBBEC34-B81E-46FE-8A77-29D08D954A33}" type="presParOf" srcId="{7185CE5B-1D4D-459C-8854-16EF247490B4}" destId="{D540B867-B8CC-4943-8C6C-94D5AE38E8DA}" srcOrd="5" destOrd="0" presId="urn:microsoft.com/office/officeart/2005/8/layout/vProcess5"/>
    <dgm:cxn modelId="{C27D423D-958D-454D-8EEC-70249D149313}" type="presParOf" srcId="{7185CE5B-1D4D-459C-8854-16EF247490B4}" destId="{9FBF3CC9-C642-4C9D-A84B-D3BB727D2003}" srcOrd="6" destOrd="0" presId="urn:microsoft.com/office/officeart/2005/8/layout/vProcess5"/>
    <dgm:cxn modelId="{EF50AD05-2A4C-425C-89DE-F8E370B0638A}" type="presParOf" srcId="{7185CE5B-1D4D-459C-8854-16EF247490B4}" destId="{DDF06E1D-FB01-493D-B629-E69CBB6A516B}" srcOrd="7" destOrd="0" presId="urn:microsoft.com/office/officeart/2005/8/layout/vProcess5"/>
    <dgm:cxn modelId="{B733A0C1-1A3E-4AB3-A011-D57B61913B93}" type="presParOf" srcId="{7185CE5B-1D4D-459C-8854-16EF247490B4}" destId="{2870E7C9-1B02-491B-A465-0353E06D3612}" srcOrd="8" destOrd="0" presId="urn:microsoft.com/office/officeart/2005/8/layout/vProcess5"/>
    <dgm:cxn modelId="{64499345-ACC2-444D-9017-361614D59BE1}" type="presParOf" srcId="{7185CE5B-1D4D-459C-8854-16EF247490B4}" destId="{0288179E-F23A-4A32-86D2-0F52700B5F95}" srcOrd="9" destOrd="0" presId="urn:microsoft.com/office/officeart/2005/8/layout/vProcess5"/>
    <dgm:cxn modelId="{65127F31-2C17-47F0-A1DC-1BFF6534AADD}" type="presParOf" srcId="{7185CE5B-1D4D-459C-8854-16EF247490B4}" destId="{98CEE546-F660-457B-8FB9-1B75BF4DB6FE}" srcOrd="10" destOrd="0" presId="urn:microsoft.com/office/officeart/2005/8/layout/vProcess5"/>
    <dgm:cxn modelId="{BDB83328-7CFE-4857-9B89-92BE2D4132D2}" type="presParOf" srcId="{7185CE5B-1D4D-459C-8854-16EF247490B4}" destId="{0B4EBB8C-E433-4DA6-BED1-84A1D49D3ADB}"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7E2837-51C8-4708-948F-7007C4BC0448}">
      <dsp:nvSpPr>
        <dsp:cNvPr id="0" name=""/>
        <dsp:cNvSpPr/>
      </dsp:nvSpPr>
      <dsp:spPr>
        <a:xfrm>
          <a:off x="0" y="0"/>
          <a:ext cx="5370841" cy="9062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Once the call location, edit reason code and comment have been added, the schedules must be resent to the aggregator using the </a:t>
          </a:r>
          <a:r>
            <a:rPr lang="en-US" sz="1500" b="1" kern="1200" dirty="0"/>
            <a:t>Resend to Alt EVV process</a:t>
          </a:r>
          <a:endParaRPr lang="en-US" sz="1500" kern="1200" dirty="0"/>
        </a:p>
      </dsp:txBody>
      <dsp:txXfrm>
        <a:off x="26542" y="26542"/>
        <a:ext cx="4316386" cy="853133"/>
      </dsp:txXfrm>
    </dsp:sp>
    <dsp:sp modelId="{BDD0E798-C03D-407A-9477-14B8781F16F3}">
      <dsp:nvSpPr>
        <dsp:cNvPr id="0" name=""/>
        <dsp:cNvSpPr/>
      </dsp:nvSpPr>
      <dsp:spPr>
        <a:xfrm>
          <a:off x="449807" y="1070984"/>
          <a:ext cx="5370841" cy="9062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t>Visit Maintenance &gt; Select the Status &gt; Select the Primary Payor &gt; Refresh &gt; Left click the Schedule(s) &gt; Right Click &gt; click on Resend to </a:t>
          </a:r>
          <a:r>
            <a:rPr lang="en-US" sz="1500" b="1" kern="1200" dirty="0" err="1"/>
            <a:t>AltEVV</a:t>
          </a:r>
          <a:endParaRPr lang="en-US" sz="1500" kern="1200" dirty="0"/>
        </a:p>
      </dsp:txBody>
      <dsp:txXfrm>
        <a:off x="476349" y="1097526"/>
        <a:ext cx="4278908" cy="853133"/>
      </dsp:txXfrm>
    </dsp:sp>
    <dsp:sp modelId="{3D9E50C5-9EC1-472E-A6B8-5425776E9B2E}">
      <dsp:nvSpPr>
        <dsp:cNvPr id="0" name=""/>
        <dsp:cNvSpPr/>
      </dsp:nvSpPr>
      <dsp:spPr>
        <a:xfrm>
          <a:off x="892902" y="2141969"/>
          <a:ext cx="5370841" cy="9062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Check Aggregator and the EVV Transaction Status report after the next push from SAM to Aggregator</a:t>
          </a:r>
        </a:p>
      </dsp:txBody>
      <dsp:txXfrm>
        <a:off x="919444" y="2168511"/>
        <a:ext cx="4285621" cy="853133"/>
      </dsp:txXfrm>
    </dsp:sp>
    <dsp:sp modelId="{A0A33D91-F87D-41C9-BA87-E987BFCA76C7}">
      <dsp:nvSpPr>
        <dsp:cNvPr id="0" name=""/>
        <dsp:cNvSpPr/>
      </dsp:nvSpPr>
      <dsp:spPr>
        <a:xfrm>
          <a:off x="1342710" y="3212954"/>
          <a:ext cx="5370841" cy="9062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( 7am, 12pm, 5pm eastern)</a:t>
          </a:r>
        </a:p>
      </dsp:txBody>
      <dsp:txXfrm>
        <a:off x="1369252" y="3239496"/>
        <a:ext cx="4278908" cy="853133"/>
      </dsp:txXfrm>
    </dsp:sp>
    <dsp:sp modelId="{D540B867-B8CC-4943-8C6C-94D5AE38E8DA}">
      <dsp:nvSpPr>
        <dsp:cNvPr id="0" name=""/>
        <dsp:cNvSpPr/>
      </dsp:nvSpPr>
      <dsp:spPr>
        <a:xfrm>
          <a:off x="4781800" y="694080"/>
          <a:ext cx="589041" cy="58904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4914334" y="694080"/>
        <a:ext cx="323973" cy="443253"/>
      </dsp:txXfrm>
    </dsp:sp>
    <dsp:sp modelId="{9FBF3CC9-C642-4C9D-A84B-D3BB727D2003}">
      <dsp:nvSpPr>
        <dsp:cNvPr id="0" name=""/>
        <dsp:cNvSpPr/>
      </dsp:nvSpPr>
      <dsp:spPr>
        <a:xfrm>
          <a:off x="5231607" y="1765065"/>
          <a:ext cx="589041" cy="58904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5364141" y="1765065"/>
        <a:ext cx="323973" cy="443253"/>
      </dsp:txXfrm>
    </dsp:sp>
    <dsp:sp modelId="{DDF06E1D-FB01-493D-B629-E69CBB6A516B}">
      <dsp:nvSpPr>
        <dsp:cNvPr id="0" name=""/>
        <dsp:cNvSpPr/>
      </dsp:nvSpPr>
      <dsp:spPr>
        <a:xfrm>
          <a:off x="5674702" y="2836049"/>
          <a:ext cx="589041" cy="58904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5807236" y="2836049"/>
        <a:ext cx="323973" cy="44325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B92DEB-42D2-AB41-B580-9392614AEC8C}" type="datetimeFigureOut">
              <a:rPr lang="en-US" smtClean="0"/>
              <a:t>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5DA9EC-9CDC-224C-93BE-07F6AE1EF4D7}" type="slidenum">
              <a:rPr lang="en-US" smtClean="0"/>
              <a:t>‹#›</a:t>
            </a:fld>
            <a:endParaRPr lang="en-US"/>
          </a:p>
        </p:txBody>
      </p:sp>
    </p:spTree>
    <p:extLst>
      <p:ext uri="{BB962C8B-B14F-4D97-AF65-F5344CB8AC3E}">
        <p14:creationId xmlns:p14="http://schemas.microsoft.com/office/powerpoint/2010/main" val="3176345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CADE4A9-3154-7149-9B28-8C3FC71F9A49}"/>
              </a:ext>
            </a:extLst>
          </p:cNvPr>
          <p:cNvSpPr>
            <a:spLocks noGrp="1"/>
          </p:cNvSpPr>
          <p:nvPr>
            <p:ph type="title"/>
          </p:nvPr>
        </p:nvSpPr>
        <p:spPr>
          <a:xfrm>
            <a:off x="838200" y="365125"/>
            <a:ext cx="10515600" cy="1325563"/>
          </a:xfrm>
        </p:spPr>
        <p:txBody>
          <a:bodyPr>
            <a:normAutofit/>
          </a:bodyPr>
          <a:lstStyle>
            <a:lvl1pPr>
              <a:defRPr sz="4000" b="0" i="0">
                <a:solidFill>
                  <a:srgbClr val="4E62B2"/>
                </a:solidFill>
                <a:latin typeface="Scandia" panose="020B0603050000020004" pitchFamily="34" charset="77"/>
              </a:defRPr>
            </a:lvl1pPr>
          </a:lstStyle>
          <a:p>
            <a:r>
              <a:rPr lang="en-US"/>
              <a:t>Click to edit Master title style</a:t>
            </a:r>
          </a:p>
        </p:txBody>
      </p:sp>
      <p:sp>
        <p:nvSpPr>
          <p:cNvPr id="8" name="Content Placeholder 2">
            <a:extLst>
              <a:ext uri="{FF2B5EF4-FFF2-40B4-BE49-F238E27FC236}">
                <a16:creationId xmlns:a16="http://schemas.microsoft.com/office/drawing/2014/main" id="{662FFA23-FDEC-E54C-AA51-5C64952C5AF4}"/>
              </a:ext>
            </a:extLst>
          </p:cNvPr>
          <p:cNvSpPr>
            <a:spLocks noGrp="1"/>
          </p:cNvSpPr>
          <p:nvPr>
            <p:ph idx="1" hasCustomPrompt="1"/>
          </p:nvPr>
        </p:nvSpPr>
        <p:spPr>
          <a:xfrm>
            <a:off x="838200" y="1825625"/>
            <a:ext cx="10515600" cy="4351338"/>
          </a:xfrm>
        </p:spPr>
        <p:txBody>
          <a:bodyPr/>
          <a:lstStyle>
            <a:lvl1pPr marL="0" indent="0">
              <a:buNone/>
              <a:defRPr sz="2200" b="0" i="0">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2"/>
              </a:buBlip>
              <a:defRPr sz="2200" b="0" i="0">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Main text</a:t>
            </a:r>
          </a:p>
          <a:p>
            <a:pPr lvl="1"/>
            <a:r>
              <a:rPr lang="en-US"/>
              <a:t>Bullet point text</a:t>
            </a:r>
          </a:p>
          <a:p>
            <a:pPr lvl="2"/>
            <a:r>
              <a:rPr lang="en-US"/>
              <a:t>Third level</a:t>
            </a:r>
          </a:p>
        </p:txBody>
      </p:sp>
    </p:spTree>
    <p:extLst>
      <p:ext uri="{BB962C8B-B14F-4D97-AF65-F5344CB8AC3E}">
        <p14:creationId xmlns:p14="http://schemas.microsoft.com/office/powerpoint/2010/main" val="3059986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ick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2A145-C651-6646-9880-C0AA47A3B655}"/>
              </a:ext>
            </a:extLst>
          </p:cNvPr>
          <p:cNvSpPr>
            <a:spLocks noGrp="1"/>
          </p:cNvSpPr>
          <p:nvPr>
            <p:ph type="title"/>
          </p:nvPr>
        </p:nvSpPr>
        <p:spPr/>
        <p:txBody>
          <a:bodyPr>
            <a:normAutofit/>
          </a:bodyPr>
          <a:lstStyle>
            <a:lvl1pPr>
              <a:defRPr sz="4000" b="0" i="0">
                <a:solidFill>
                  <a:srgbClr val="4E62B2"/>
                </a:solidFill>
                <a:latin typeface="Scandia" panose="020B0603050000020004" pitchFamily="34"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900BC796-3AA7-4242-97EB-79AAFF34EF59}"/>
              </a:ext>
            </a:extLst>
          </p:cNvPr>
          <p:cNvSpPr>
            <a:spLocks noGrp="1"/>
          </p:cNvSpPr>
          <p:nvPr>
            <p:ph idx="1" hasCustomPrompt="1"/>
          </p:nvPr>
        </p:nvSpPr>
        <p:spPr>
          <a:xfrm>
            <a:off x="838200" y="1825625"/>
            <a:ext cx="10515600" cy="3481871"/>
          </a:xfrm>
        </p:spPr>
        <p:txBody>
          <a:bodyPr/>
          <a:lstStyle>
            <a:lvl1pPr marL="0" indent="0">
              <a:buNone/>
              <a:defRPr sz="2200" b="0" i="0">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3"/>
              </a:buBlip>
              <a:defRPr sz="2200" b="0" i="0">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Main text</a:t>
            </a:r>
          </a:p>
          <a:p>
            <a:pPr lvl="1"/>
            <a:r>
              <a:rPr lang="en-US"/>
              <a:t>Bullet point text</a:t>
            </a:r>
          </a:p>
          <a:p>
            <a:pPr lvl="2"/>
            <a:r>
              <a:rPr lang="en-US"/>
              <a:t>Third level</a:t>
            </a:r>
          </a:p>
        </p:txBody>
      </p:sp>
      <p:sp>
        <p:nvSpPr>
          <p:cNvPr id="5" name="Content Placeholder 4">
            <a:extLst>
              <a:ext uri="{FF2B5EF4-FFF2-40B4-BE49-F238E27FC236}">
                <a16:creationId xmlns:a16="http://schemas.microsoft.com/office/drawing/2014/main" id="{1CE91B5C-E93F-304C-9276-8DE67D8D9A68}"/>
              </a:ext>
            </a:extLst>
          </p:cNvPr>
          <p:cNvSpPr>
            <a:spLocks noGrp="1"/>
          </p:cNvSpPr>
          <p:nvPr>
            <p:ph sz="quarter" idx="13"/>
          </p:nvPr>
        </p:nvSpPr>
        <p:spPr>
          <a:xfrm>
            <a:off x="818322" y="5705475"/>
            <a:ext cx="9339263" cy="496888"/>
          </a:xfrm>
        </p:spPr>
        <p:txBody>
          <a:bodyPr>
            <a:noAutofit/>
          </a:bodyPr>
          <a:lstStyle>
            <a:lvl1pPr marL="0" indent="0">
              <a:buNone/>
              <a:defRPr sz="2000">
                <a:solidFill>
                  <a:schemeClr val="bg1"/>
                </a:solidFill>
                <a:latin typeface="Lato" panose="020F0502020204030203" pitchFamily="34" charset="0"/>
                <a:ea typeface="Lato" panose="020F0502020204030203" pitchFamily="34" charset="0"/>
                <a:cs typeface="Lato" panose="020F0502020204030203" pitchFamily="34" charset="0"/>
              </a:defRPr>
            </a:lvl1pPr>
            <a:lvl2pPr marL="457200" indent="0">
              <a:buNone/>
              <a:defRPr sz="1800">
                <a:solidFill>
                  <a:schemeClr val="bg1"/>
                </a:solidFill>
                <a:latin typeface="Lato" panose="020F0502020204030203" pitchFamily="34" charset="0"/>
                <a:ea typeface="Lato" panose="020F0502020204030203" pitchFamily="34" charset="0"/>
                <a:cs typeface="Lato" panose="020F0502020204030203" pitchFamily="34" charset="0"/>
              </a:defRPr>
            </a:lvl2pPr>
            <a:lvl3pPr marL="914400" indent="0">
              <a:buNone/>
              <a:defRPr sz="1600">
                <a:solidFill>
                  <a:schemeClr val="bg1"/>
                </a:solidFill>
                <a:latin typeface="Lato" panose="020F0502020204030203" pitchFamily="34" charset="0"/>
                <a:ea typeface="Lato" panose="020F0502020204030203" pitchFamily="34" charset="0"/>
                <a:cs typeface="Lato" panose="020F0502020204030203" pitchFamily="34" charset="0"/>
              </a:defRPr>
            </a:lvl3pPr>
            <a:lvl4pPr marL="1371600" indent="0">
              <a:buNone/>
              <a:defRPr sz="1400">
                <a:solidFill>
                  <a:schemeClr val="bg1"/>
                </a:solidFill>
                <a:latin typeface="Lato" panose="020F0502020204030203" pitchFamily="34" charset="0"/>
                <a:ea typeface="Lato" panose="020F0502020204030203" pitchFamily="34" charset="0"/>
                <a:cs typeface="Lato" panose="020F0502020204030203" pitchFamily="34" charset="0"/>
              </a:defRPr>
            </a:lvl4pPr>
            <a:lvl5pPr marL="1828800" indent="0">
              <a:buNone/>
              <a:defRPr sz="1400">
                <a:solidFill>
                  <a:schemeClr val="bg1"/>
                </a:solidFill>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p:txBody>
      </p:sp>
    </p:spTree>
    <p:extLst>
      <p:ext uri="{BB962C8B-B14F-4D97-AF65-F5344CB8AC3E}">
        <p14:creationId xmlns:p14="http://schemas.microsoft.com/office/powerpoint/2010/main" val="3402639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ustom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2A145-C651-6646-9880-C0AA47A3B655}"/>
              </a:ext>
            </a:extLst>
          </p:cNvPr>
          <p:cNvSpPr>
            <a:spLocks noGrp="1"/>
          </p:cNvSpPr>
          <p:nvPr>
            <p:ph type="title"/>
          </p:nvPr>
        </p:nvSpPr>
        <p:spPr/>
        <p:txBody>
          <a:bodyPr>
            <a:normAutofit/>
          </a:bodyPr>
          <a:lstStyle>
            <a:lvl1pPr>
              <a:defRPr sz="4000" b="0" i="0">
                <a:solidFill>
                  <a:srgbClr val="4E62B2"/>
                </a:solidFill>
                <a:latin typeface="Scandia" panose="020B0603050000020004" pitchFamily="34"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900BC796-3AA7-4242-97EB-79AAFF34EF59}"/>
              </a:ext>
            </a:extLst>
          </p:cNvPr>
          <p:cNvSpPr>
            <a:spLocks noGrp="1"/>
          </p:cNvSpPr>
          <p:nvPr>
            <p:ph idx="1" hasCustomPrompt="1"/>
          </p:nvPr>
        </p:nvSpPr>
        <p:spPr/>
        <p:txBody>
          <a:bodyPr/>
          <a:lstStyle>
            <a:lvl1pPr marL="0" indent="0">
              <a:buNone/>
              <a:defRPr sz="2200" b="0" i="0">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3"/>
              </a:buBlip>
              <a:defRPr sz="2200" b="0" i="0">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Main text</a:t>
            </a:r>
          </a:p>
          <a:p>
            <a:pPr lvl="1"/>
            <a:r>
              <a:rPr lang="en-US"/>
              <a:t>Bullet point text</a:t>
            </a:r>
          </a:p>
          <a:p>
            <a:pPr lvl="2"/>
            <a:r>
              <a:rPr lang="en-US"/>
              <a:t>Third level</a:t>
            </a:r>
          </a:p>
        </p:txBody>
      </p:sp>
    </p:spTree>
    <p:extLst>
      <p:ext uri="{BB962C8B-B14F-4D97-AF65-F5344CB8AC3E}">
        <p14:creationId xmlns:p14="http://schemas.microsoft.com/office/powerpoint/2010/main" val="4049232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ustom 1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2A145-C651-6646-9880-C0AA47A3B655}"/>
              </a:ext>
            </a:extLst>
          </p:cNvPr>
          <p:cNvSpPr>
            <a:spLocks noGrp="1"/>
          </p:cNvSpPr>
          <p:nvPr>
            <p:ph type="title"/>
          </p:nvPr>
        </p:nvSpPr>
        <p:spPr/>
        <p:txBody>
          <a:bodyPr>
            <a:normAutofit/>
          </a:bodyPr>
          <a:lstStyle>
            <a:lvl1pPr>
              <a:defRPr sz="4000" b="0" i="0">
                <a:solidFill>
                  <a:srgbClr val="4E62B2"/>
                </a:solidFill>
                <a:latin typeface="Scandia" panose="020B0603050000020004" pitchFamily="34"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900BC796-3AA7-4242-97EB-79AAFF34EF59}"/>
              </a:ext>
            </a:extLst>
          </p:cNvPr>
          <p:cNvSpPr>
            <a:spLocks noGrp="1"/>
          </p:cNvSpPr>
          <p:nvPr>
            <p:ph idx="1" hasCustomPrompt="1"/>
          </p:nvPr>
        </p:nvSpPr>
        <p:spPr/>
        <p:txBody>
          <a:bodyPr/>
          <a:lstStyle>
            <a:lvl1pPr marL="0" indent="0">
              <a:buNone/>
              <a:defRPr sz="2200" b="0" i="0">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3"/>
              </a:buBlip>
              <a:defRPr sz="2200" b="0" i="0">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Main text</a:t>
            </a:r>
          </a:p>
          <a:p>
            <a:pPr lvl="1"/>
            <a:r>
              <a:rPr lang="en-US"/>
              <a:t>Bullet point text</a:t>
            </a:r>
          </a:p>
          <a:p>
            <a:pPr lvl="2"/>
            <a:r>
              <a:rPr lang="en-US"/>
              <a:t>Third level</a:t>
            </a:r>
          </a:p>
        </p:txBody>
      </p:sp>
      <p:pic>
        <p:nvPicPr>
          <p:cNvPr id="5" name="Picture 4">
            <a:extLst>
              <a:ext uri="{FF2B5EF4-FFF2-40B4-BE49-F238E27FC236}">
                <a16:creationId xmlns:a16="http://schemas.microsoft.com/office/drawing/2014/main" id="{2F064FB3-1BEA-7447-8B4B-A8B6A64727AC}"/>
              </a:ext>
            </a:extLst>
          </p:cNvPr>
          <p:cNvPicPr>
            <a:picLocks noChangeAspect="1"/>
          </p:cNvPicPr>
          <p:nvPr userDrawn="1"/>
        </p:nvPicPr>
        <p:blipFill>
          <a:blip r:embed="rId4"/>
          <a:stretch>
            <a:fillRect/>
          </a:stretch>
        </p:blipFill>
        <p:spPr>
          <a:xfrm>
            <a:off x="838200" y="6400881"/>
            <a:ext cx="1189383" cy="255438"/>
          </a:xfrm>
          <a:prstGeom prst="rect">
            <a:avLst/>
          </a:prstGeom>
        </p:spPr>
      </p:pic>
    </p:spTree>
    <p:extLst>
      <p:ext uri="{BB962C8B-B14F-4D97-AF65-F5344CB8AC3E}">
        <p14:creationId xmlns:p14="http://schemas.microsoft.com/office/powerpoint/2010/main" val="2261014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ustom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2A145-C651-6646-9880-C0AA47A3B655}"/>
              </a:ext>
            </a:extLst>
          </p:cNvPr>
          <p:cNvSpPr>
            <a:spLocks noGrp="1"/>
          </p:cNvSpPr>
          <p:nvPr>
            <p:ph type="title"/>
          </p:nvPr>
        </p:nvSpPr>
        <p:spPr/>
        <p:txBody>
          <a:bodyPr>
            <a:normAutofit/>
          </a:bodyPr>
          <a:lstStyle>
            <a:lvl1pPr>
              <a:defRPr sz="4000" b="0" i="0">
                <a:solidFill>
                  <a:srgbClr val="4E62B2"/>
                </a:solidFill>
                <a:latin typeface="Scandia" panose="020B0603050000020004" pitchFamily="34"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900BC796-3AA7-4242-97EB-79AAFF34EF59}"/>
              </a:ext>
            </a:extLst>
          </p:cNvPr>
          <p:cNvSpPr>
            <a:spLocks noGrp="1"/>
          </p:cNvSpPr>
          <p:nvPr>
            <p:ph idx="1" hasCustomPrompt="1"/>
          </p:nvPr>
        </p:nvSpPr>
        <p:spPr/>
        <p:txBody>
          <a:bodyPr/>
          <a:lstStyle>
            <a:lvl1pPr marL="0" indent="0">
              <a:buNone/>
              <a:defRPr sz="2200" b="0" i="0">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3"/>
              </a:buBlip>
              <a:defRPr sz="2200" b="0" i="0">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Main text</a:t>
            </a:r>
          </a:p>
          <a:p>
            <a:pPr lvl="1"/>
            <a:r>
              <a:rPr lang="en-US"/>
              <a:t>Bullet point text</a:t>
            </a:r>
          </a:p>
          <a:p>
            <a:pPr lvl="2"/>
            <a:r>
              <a:rPr lang="en-US"/>
              <a:t>Third level</a:t>
            </a:r>
          </a:p>
        </p:txBody>
      </p:sp>
    </p:spTree>
    <p:extLst>
      <p:ext uri="{BB962C8B-B14F-4D97-AF65-F5344CB8AC3E}">
        <p14:creationId xmlns:p14="http://schemas.microsoft.com/office/powerpoint/2010/main" val="3144990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ustom 2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2A145-C651-6646-9880-C0AA47A3B655}"/>
              </a:ext>
            </a:extLst>
          </p:cNvPr>
          <p:cNvSpPr>
            <a:spLocks noGrp="1"/>
          </p:cNvSpPr>
          <p:nvPr>
            <p:ph type="title"/>
          </p:nvPr>
        </p:nvSpPr>
        <p:spPr/>
        <p:txBody>
          <a:bodyPr>
            <a:normAutofit/>
          </a:bodyPr>
          <a:lstStyle>
            <a:lvl1pPr>
              <a:defRPr sz="4000" b="0" i="0">
                <a:solidFill>
                  <a:srgbClr val="4E62B2"/>
                </a:solidFill>
                <a:latin typeface="Scandia" panose="020B0603050000020004" pitchFamily="34"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900BC796-3AA7-4242-97EB-79AAFF34EF59}"/>
              </a:ext>
            </a:extLst>
          </p:cNvPr>
          <p:cNvSpPr>
            <a:spLocks noGrp="1"/>
          </p:cNvSpPr>
          <p:nvPr>
            <p:ph idx="1" hasCustomPrompt="1"/>
          </p:nvPr>
        </p:nvSpPr>
        <p:spPr/>
        <p:txBody>
          <a:bodyPr/>
          <a:lstStyle>
            <a:lvl1pPr marL="0" indent="0">
              <a:buNone/>
              <a:defRPr sz="2200" b="0" i="0">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3"/>
              </a:buBlip>
              <a:defRPr sz="2200" b="0" i="0">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Main text</a:t>
            </a:r>
          </a:p>
          <a:p>
            <a:pPr lvl="1"/>
            <a:r>
              <a:rPr lang="en-US"/>
              <a:t>Bullet point text</a:t>
            </a:r>
          </a:p>
          <a:p>
            <a:pPr lvl="2"/>
            <a:r>
              <a:rPr lang="en-US"/>
              <a:t>Third level</a:t>
            </a:r>
          </a:p>
        </p:txBody>
      </p:sp>
      <p:pic>
        <p:nvPicPr>
          <p:cNvPr id="5" name="Picture 4">
            <a:extLst>
              <a:ext uri="{FF2B5EF4-FFF2-40B4-BE49-F238E27FC236}">
                <a16:creationId xmlns:a16="http://schemas.microsoft.com/office/drawing/2014/main" id="{2F064FB3-1BEA-7447-8B4B-A8B6A64727AC}"/>
              </a:ext>
            </a:extLst>
          </p:cNvPr>
          <p:cNvPicPr>
            <a:picLocks noChangeAspect="1"/>
          </p:cNvPicPr>
          <p:nvPr userDrawn="1"/>
        </p:nvPicPr>
        <p:blipFill>
          <a:blip r:embed="rId4"/>
          <a:stretch>
            <a:fillRect/>
          </a:stretch>
        </p:blipFill>
        <p:spPr>
          <a:xfrm>
            <a:off x="838200" y="6400881"/>
            <a:ext cx="1189383" cy="255438"/>
          </a:xfrm>
          <a:prstGeom prst="rect">
            <a:avLst/>
          </a:prstGeom>
        </p:spPr>
      </p:pic>
    </p:spTree>
    <p:extLst>
      <p:ext uri="{BB962C8B-B14F-4D97-AF65-F5344CB8AC3E}">
        <p14:creationId xmlns:p14="http://schemas.microsoft.com/office/powerpoint/2010/main" val="3009188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perato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272D4F0-960E-9D40-8004-E782FB542816}"/>
              </a:ext>
            </a:extLst>
          </p:cNvPr>
          <p:cNvSpPr>
            <a:spLocks noGrp="1"/>
          </p:cNvSpPr>
          <p:nvPr>
            <p:ph type="title" hasCustomPrompt="1"/>
          </p:nvPr>
        </p:nvSpPr>
        <p:spPr>
          <a:xfrm>
            <a:off x="838200" y="2209634"/>
            <a:ext cx="10515600" cy="1325563"/>
          </a:xfrm>
        </p:spPr>
        <p:txBody>
          <a:bodyPr>
            <a:normAutofit/>
          </a:bodyPr>
          <a:lstStyle>
            <a:lvl1pPr algn="ctr">
              <a:defRPr sz="4000" b="0" i="0">
                <a:solidFill>
                  <a:srgbClr val="4E62B2"/>
                </a:solidFill>
                <a:latin typeface="Scandia" panose="020B0603050000020004" pitchFamily="34" charset="77"/>
              </a:defRPr>
            </a:lvl1pPr>
          </a:lstStyle>
          <a:p>
            <a:r>
              <a:rPr lang="en-US">
                <a:solidFill>
                  <a:srgbClr val="4E62B2"/>
                </a:solidFill>
                <a:latin typeface="Scandia" panose="020B0603050000020004" pitchFamily="34" charset="77"/>
              </a:rPr>
              <a:t>Simple. Compliant. Non-Disruptive. </a:t>
            </a:r>
            <a:br>
              <a:rPr lang="en-US">
                <a:solidFill>
                  <a:srgbClr val="4E62B2"/>
                </a:solidFill>
                <a:latin typeface="Scandia" panose="020B0603050000020004" pitchFamily="34" charset="77"/>
              </a:rPr>
            </a:br>
            <a:r>
              <a:rPr lang="en-US">
                <a:solidFill>
                  <a:srgbClr val="4E62B2"/>
                </a:solidFill>
                <a:latin typeface="Scandia" panose="020B0603050000020004" pitchFamily="34" charset="77"/>
              </a:rPr>
              <a:t>Future-Ready.</a:t>
            </a:r>
            <a:endParaRPr lang="en-US"/>
          </a:p>
        </p:txBody>
      </p:sp>
    </p:spTree>
    <p:extLst>
      <p:ext uri="{BB962C8B-B14F-4D97-AF65-F5344CB8AC3E}">
        <p14:creationId xmlns:p14="http://schemas.microsoft.com/office/powerpoint/2010/main" val="4098468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perato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272D4F0-960E-9D40-8004-E782FB542816}"/>
              </a:ext>
            </a:extLst>
          </p:cNvPr>
          <p:cNvSpPr>
            <a:spLocks noGrp="1"/>
          </p:cNvSpPr>
          <p:nvPr>
            <p:ph type="title"/>
          </p:nvPr>
        </p:nvSpPr>
        <p:spPr>
          <a:xfrm>
            <a:off x="4515678" y="2766218"/>
            <a:ext cx="7490791" cy="1325563"/>
          </a:xfrm>
        </p:spPr>
        <p:txBody>
          <a:bodyPr>
            <a:normAutofit/>
          </a:bodyPr>
          <a:lstStyle>
            <a:lvl1pPr algn="l">
              <a:defRPr sz="4000" b="0" i="0">
                <a:solidFill>
                  <a:srgbClr val="4E62B2"/>
                </a:solidFill>
                <a:latin typeface="Scandia" panose="020B0603050000020004" pitchFamily="34" charset="77"/>
              </a:defRPr>
            </a:lvl1pPr>
          </a:lstStyle>
          <a:p>
            <a:r>
              <a:rPr lang="en-US"/>
              <a:t>Click to edit Master title style</a:t>
            </a:r>
          </a:p>
        </p:txBody>
      </p:sp>
    </p:spTree>
    <p:extLst>
      <p:ext uri="{BB962C8B-B14F-4D97-AF65-F5344CB8AC3E}">
        <p14:creationId xmlns:p14="http://schemas.microsoft.com/office/powerpoint/2010/main" val="371715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5897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Logo">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CADE4A9-3154-7149-9B28-8C3FC71F9A49}"/>
              </a:ext>
            </a:extLst>
          </p:cNvPr>
          <p:cNvSpPr>
            <a:spLocks noGrp="1"/>
          </p:cNvSpPr>
          <p:nvPr>
            <p:ph type="title"/>
          </p:nvPr>
        </p:nvSpPr>
        <p:spPr>
          <a:xfrm>
            <a:off x="838200" y="365125"/>
            <a:ext cx="10515600" cy="1325563"/>
          </a:xfrm>
        </p:spPr>
        <p:txBody>
          <a:bodyPr>
            <a:normAutofit/>
          </a:bodyPr>
          <a:lstStyle>
            <a:lvl1pPr>
              <a:defRPr sz="4000" b="0" i="0">
                <a:solidFill>
                  <a:srgbClr val="4E62B2"/>
                </a:solidFill>
                <a:latin typeface="Scandia" panose="020B0603050000020004" pitchFamily="34" charset="77"/>
              </a:defRPr>
            </a:lvl1pPr>
          </a:lstStyle>
          <a:p>
            <a:r>
              <a:rPr lang="en-US"/>
              <a:t>Click to edit Master title style</a:t>
            </a:r>
          </a:p>
        </p:txBody>
      </p:sp>
      <p:sp>
        <p:nvSpPr>
          <p:cNvPr id="8" name="Content Placeholder 2">
            <a:extLst>
              <a:ext uri="{FF2B5EF4-FFF2-40B4-BE49-F238E27FC236}">
                <a16:creationId xmlns:a16="http://schemas.microsoft.com/office/drawing/2014/main" id="{662FFA23-FDEC-E54C-AA51-5C64952C5AF4}"/>
              </a:ext>
            </a:extLst>
          </p:cNvPr>
          <p:cNvSpPr>
            <a:spLocks noGrp="1"/>
          </p:cNvSpPr>
          <p:nvPr>
            <p:ph idx="1" hasCustomPrompt="1"/>
          </p:nvPr>
        </p:nvSpPr>
        <p:spPr>
          <a:xfrm>
            <a:off x="838200" y="1825625"/>
            <a:ext cx="10515600" cy="4351338"/>
          </a:xfrm>
        </p:spPr>
        <p:txBody>
          <a:bodyPr/>
          <a:lstStyle>
            <a:lvl1pPr marL="0" indent="0">
              <a:buNone/>
              <a:defRPr sz="2200" b="0" i="0">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2"/>
              </a:buBlip>
              <a:defRPr sz="2200" b="0" i="0">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Main text</a:t>
            </a:r>
          </a:p>
          <a:p>
            <a:pPr lvl="1"/>
            <a:r>
              <a:rPr lang="en-US"/>
              <a:t>Bullet point text</a:t>
            </a:r>
          </a:p>
          <a:p>
            <a:pPr lvl="2"/>
            <a:r>
              <a:rPr lang="en-US"/>
              <a:t>Third level</a:t>
            </a:r>
          </a:p>
        </p:txBody>
      </p:sp>
      <p:pic>
        <p:nvPicPr>
          <p:cNvPr id="5" name="Picture 4">
            <a:extLst>
              <a:ext uri="{FF2B5EF4-FFF2-40B4-BE49-F238E27FC236}">
                <a16:creationId xmlns:a16="http://schemas.microsoft.com/office/drawing/2014/main" id="{4F6C5ACA-EA4E-4946-83C4-DDD37D4E02DA}"/>
              </a:ext>
            </a:extLst>
          </p:cNvPr>
          <p:cNvPicPr>
            <a:picLocks noChangeAspect="1"/>
          </p:cNvPicPr>
          <p:nvPr userDrawn="1"/>
        </p:nvPicPr>
        <p:blipFill>
          <a:blip r:embed="rId3"/>
          <a:stretch>
            <a:fillRect/>
          </a:stretch>
        </p:blipFill>
        <p:spPr>
          <a:xfrm>
            <a:off x="838200" y="6400881"/>
            <a:ext cx="1189383" cy="255438"/>
          </a:xfrm>
          <a:prstGeom prst="rect">
            <a:avLst/>
          </a:prstGeom>
        </p:spPr>
      </p:pic>
    </p:spTree>
    <p:extLst>
      <p:ext uri="{BB962C8B-B14F-4D97-AF65-F5344CB8AC3E}">
        <p14:creationId xmlns:p14="http://schemas.microsoft.com/office/powerpoint/2010/main" val="2645548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im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2A145-C651-6646-9880-C0AA47A3B655}"/>
              </a:ext>
            </a:extLst>
          </p:cNvPr>
          <p:cNvSpPr>
            <a:spLocks noGrp="1"/>
          </p:cNvSpPr>
          <p:nvPr>
            <p:ph type="title"/>
          </p:nvPr>
        </p:nvSpPr>
        <p:spPr/>
        <p:txBody>
          <a:bodyPr>
            <a:normAutofit/>
          </a:bodyPr>
          <a:lstStyle>
            <a:lvl1pPr>
              <a:defRPr sz="4000" b="0" i="0">
                <a:solidFill>
                  <a:srgbClr val="4E62B2"/>
                </a:solidFill>
                <a:latin typeface="Scandia" panose="020B0603050000020004" pitchFamily="34"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900BC796-3AA7-4242-97EB-79AAFF34EF59}"/>
              </a:ext>
            </a:extLst>
          </p:cNvPr>
          <p:cNvSpPr>
            <a:spLocks noGrp="1"/>
          </p:cNvSpPr>
          <p:nvPr>
            <p:ph idx="1" hasCustomPrompt="1"/>
          </p:nvPr>
        </p:nvSpPr>
        <p:spPr>
          <a:xfrm>
            <a:off x="838200" y="1825625"/>
            <a:ext cx="10515600" cy="3872810"/>
          </a:xfrm>
        </p:spPr>
        <p:txBody>
          <a:bodyPr/>
          <a:lstStyle>
            <a:lvl1pPr marL="0" indent="0">
              <a:buNone/>
              <a:defRPr sz="2200" b="0" i="0">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3"/>
              </a:buBlip>
              <a:defRPr sz="2200" b="0" i="0">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Main text</a:t>
            </a:r>
          </a:p>
          <a:p>
            <a:pPr lvl="1"/>
            <a:r>
              <a:rPr lang="en-US"/>
              <a:t>Bullet point text</a:t>
            </a:r>
          </a:p>
          <a:p>
            <a:pPr lvl="2"/>
            <a:r>
              <a:rPr lang="en-US"/>
              <a:t>Third level</a:t>
            </a:r>
          </a:p>
        </p:txBody>
      </p:sp>
    </p:spTree>
    <p:extLst>
      <p:ext uri="{BB962C8B-B14F-4D97-AF65-F5344CB8AC3E}">
        <p14:creationId xmlns:p14="http://schemas.microsoft.com/office/powerpoint/2010/main" val="1494407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mple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2A145-C651-6646-9880-C0AA47A3B655}"/>
              </a:ext>
            </a:extLst>
          </p:cNvPr>
          <p:cNvSpPr>
            <a:spLocks noGrp="1"/>
          </p:cNvSpPr>
          <p:nvPr>
            <p:ph type="title"/>
          </p:nvPr>
        </p:nvSpPr>
        <p:spPr/>
        <p:txBody>
          <a:bodyPr>
            <a:normAutofit/>
          </a:bodyPr>
          <a:lstStyle>
            <a:lvl1pPr>
              <a:defRPr sz="4000" b="0" i="0">
                <a:solidFill>
                  <a:srgbClr val="4E62B2"/>
                </a:solidFill>
                <a:latin typeface="Scandia" panose="020B0603050000020004" pitchFamily="34" charset="77"/>
              </a:defRPr>
            </a:lvl1pPr>
          </a:lstStyle>
          <a:p>
            <a:r>
              <a:rPr lang="en-US"/>
              <a:t>Click to edit Master title style</a:t>
            </a:r>
          </a:p>
        </p:txBody>
      </p:sp>
      <p:pic>
        <p:nvPicPr>
          <p:cNvPr id="5" name="Picture 4">
            <a:extLst>
              <a:ext uri="{FF2B5EF4-FFF2-40B4-BE49-F238E27FC236}">
                <a16:creationId xmlns:a16="http://schemas.microsoft.com/office/drawing/2014/main" id="{97A29AB5-E21B-9D49-8AFC-CD3E65B6221A}"/>
              </a:ext>
            </a:extLst>
          </p:cNvPr>
          <p:cNvPicPr>
            <a:picLocks noChangeAspect="1"/>
          </p:cNvPicPr>
          <p:nvPr userDrawn="1"/>
        </p:nvPicPr>
        <p:blipFill>
          <a:blip r:embed="rId3"/>
          <a:stretch>
            <a:fillRect/>
          </a:stretch>
        </p:blipFill>
        <p:spPr>
          <a:xfrm>
            <a:off x="838200" y="6400881"/>
            <a:ext cx="1189383" cy="255438"/>
          </a:xfrm>
          <a:prstGeom prst="rect">
            <a:avLst/>
          </a:prstGeom>
        </p:spPr>
      </p:pic>
      <p:sp>
        <p:nvSpPr>
          <p:cNvPr id="53" name="Content Placeholder 2">
            <a:extLst>
              <a:ext uri="{FF2B5EF4-FFF2-40B4-BE49-F238E27FC236}">
                <a16:creationId xmlns:a16="http://schemas.microsoft.com/office/drawing/2014/main" id="{AFC5FA2A-13DD-6645-ABD4-769F16C9FDF5}"/>
              </a:ext>
            </a:extLst>
          </p:cNvPr>
          <p:cNvSpPr>
            <a:spLocks noGrp="1"/>
          </p:cNvSpPr>
          <p:nvPr>
            <p:ph idx="1" hasCustomPrompt="1"/>
          </p:nvPr>
        </p:nvSpPr>
        <p:spPr>
          <a:xfrm>
            <a:off x="838200" y="1825625"/>
            <a:ext cx="10515600" cy="3872810"/>
          </a:xfrm>
        </p:spPr>
        <p:txBody>
          <a:bodyPr/>
          <a:lstStyle>
            <a:lvl1pPr marL="0" indent="0">
              <a:buNone/>
              <a:defRPr sz="2200" b="0" i="0">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4"/>
              </a:buBlip>
              <a:defRPr sz="2200" b="0" i="0">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Main text</a:t>
            </a:r>
          </a:p>
          <a:p>
            <a:pPr lvl="1"/>
            <a:r>
              <a:rPr lang="en-US"/>
              <a:t>Bullet point text</a:t>
            </a:r>
          </a:p>
          <a:p>
            <a:pPr lvl="2"/>
            <a:r>
              <a:rPr lang="en-US"/>
              <a:t>Third level</a:t>
            </a:r>
          </a:p>
        </p:txBody>
      </p:sp>
    </p:spTree>
    <p:extLst>
      <p:ext uri="{BB962C8B-B14F-4D97-AF65-F5344CB8AC3E}">
        <p14:creationId xmlns:p14="http://schemas.microsoft.com/office/powerpoint/2010/main" val="3224958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mple 3 Column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2A145-C651-6646-9880-C0AA47A3B655}"/>
              </a:ext>
            </a:extLst>
          </p:cNvPr>
          <p:cNvSpPr>
            <a:spLocks noGrp="1"/>
          </p:cNvSpPr>
          <p:nvPr>
            <p:ph type="title"/>
          </p:nvPr>
        </p:nvSpPr>
        <p:spPr/>
        <p:txBody>
          <a:bodyPr>
            <a:normAutofit/>
          </a:bodyPr>
          <a:lstStyle>
            <a:lvl1pPr>
              <a:defRPr sz="4000" b="0" i="0">
                <a:solidFill>
                  <a:srgbClr val="4E62B2"/>
                </a:solidFill>
                <a:latin typeface="Scandia" panose="020B0603050000020004" pitchFamily="34" charset="77"/>
              </a:defRPr>
            </a:lvl1pPr>
          </a:lstStyle>
          <a:p>
            <a:r>
              <a:rPr lang="en-US"/>
              <a:t>Click to edit Master title style</a:t>
            </a:r>
          </a:p>
        </p:txBody>
      </p:sp>
      <p:sp>
        <p:nvSpPr>
          <p:cNvPr id="5" name="Rectangle 4">
            <a:extLst>
              <a:ext uri="{FF2B5EF4-FFF2-40B4-BE49-F238E27FC236}">
                <a16:creationId xmlns:a16="http://schemas.microsoft.com/office/drawing/2014/main" id="{49416168-CCE1-4A4C-9F5D-730BDB82E1FF}"/>
              </a:ext>
            </a:extLst>
          </p:cNvPr>
          <p:cNvSpPr/>
          <p:nvPr userDrawn="1"/>
        </p:nvSpPr>
        <p:spPr>
          <a:xfrm>
            <a:off x="838200" y="1825625"/>
            <a:ext cx="3229947" cy="3144834"/>
          </a:xfrm>
          <a:prstGeom prst="rect">
            <a:avLst/>
          </a:prstGeom>
          <a:solidFill>
            <a:srgbClr val="4E6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E62B2"/>
              </a:solidFill>
            </a:endParaRPr>
          </a:p>
        </p:txBody>
      </p:sp>
      <p:sp>
        <p:nvSpPr>
          <p:cNvPr id="7" name="Rectangle 6">
            <a:extLst>
              <a:ext uri="{FF2B5EF4-FFF2-40B4-BE49-F238E27FC236}">
                <a16:creationId xmlns:a16="http://schemas.microsoft.com/office/drawing/2014/main" id="{C031925F-794D-7C46-AFF4-2966B713FB15}"/>
              </a:ext>
            </a:extLst>
          </p:cNvPr>
          <p:cNvSpPr/>
          <p:nvPr userDrawn="1"/>
        </p:nvSpPr>
        <p:spPr>
          <a:xfrm>
            <a:off x="4481026" y="1825625"/>
            <a:ext cx="3229947" cy="3144834"/>
          </a:xfrm>
          <a:prstGeom prst="rect">
            <a:avLst/>
          </a:prstGeom>
          <a:solidFill>
            <a:srgbClr val="4E6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E62B2"/>
              </a:solidFill>
            </a:endParaRPr>
          </a:p>
        </p:txBody>
      </p:sp>
      <p:sp>
        <p:nvSpPr>
          <p:cNvPr id="8" name="Rectangle 7">
            <a:extLst>
              <a:ext uri="{FF2B5EF4-FFF2-40B4-BE49-F238E27FC236}">
                <a16:creationId xmlns:a16="http://schemas.microsoft.com/office/drawing/2014/main" id="{C48500D6-0E59-E145-AAF5-62263F6C186A}"/>
              </a:ext>
            </a:extLst>
          </p:cNvPr>
          <p:cNvSpPr/>
          <p:nvPr userDrawn="1"/>
        </p:nvSpPr>
        <p:spPr>
          <a:xfrm>
            <a:off x="8123852" y="1825625"/>
            <a:ext cx="3229947" cy="3144834"/>
          </a:xfrm>
          <a:prstGeom prst="rect">
            <a:avLst/>
          </a:prstGeom>
          <a:solidFill>
            <a:srgbClr val="4E6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E62B2"/>
              </a:solidFill>
            </a:endParaRPr>
          </a:p>
        </p:txBody>
      </p:sp>
      <p:sp>
        <p:nvSpPr>
          <p:cNvPr id="3" name="Content Placeholder 2">
            <a:extLst>
              <a:ext uri="{FF2B5EF4-FFF2-40B4-BE49-F238E27FC236}">
                <a16:creationId xmlns:a16="http://schemas.microsoft.com/office/drawing/2014/main" id="{900BC796-3AA7-4242-97EB-79AAFF34EF59}"/>
              </a:ext>
            </a:extLst>
          </p:cNvPr>
          <p:cNvSpPr>
            <a:spLocks noGrp="1"/>
          </p:cNvSpPr>
          <p:nvPr>
            <p:ph idx="1" hasCustomPrompt="1"/>
          </p:nvPr>
        </p:nvSpPr>
        <p:spPr>
          <a:xfrm>
            <a:off x="838200" y="1958145"/>
            <a:ext cx="3229947" cy="2825890"/>
          </a:xfrm>
        </p:spPr>
        <p:txBody>
          <a:bodyPr/>
          <a:lstStyle>
            <a:lvl1pPr marL="342900" indent="-3429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Bullet text</a:t>
            </a:r>
          </a:p>
        </p:txBody>
      </p:sp>
      <p:sp>
        <p:nvSpPr>
          <p:cNvPr id="9" name="Content Placeholder 2">
            <a:extLst>
              <a:ext uri="{FF2B5EF4-FFF2-40B4-BE49-F238E27FC236}">
                <a16:creationId xmlns:a16="http://schemas.microsoft.com/office/drawing/2014/main" id="{807932F1-0D2C-364A-ABEF-91E5CEBE1CEA}"/>
              </a:ext>
            </a:extLst>
          </p:cNvPr>
          <p:cNvSpPr>
            <a:spLocks noGrp="1"/>
          </p:cNvSpPr>
          <p:nvPr>
            <p:ph idx="13" hasCustomPrompt="1"/>
          </p:nvPr>
        </p:nvSpPr>
        <p:spPr>
          <a:xfrm>
            <a:off x="4481026" y="1958145"/>
            <a:ext cx="3229947" cy="2825890"/>
          </a:xfrm>
        </p:spPr>
        <p:txBody>
          <a:bodyPr/>
          <a:lstStyle>
            <a:lvl1pPr marL="342900" indent="-3429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Bullet text</a:t>
            </a:r>
          </a:p>
        </p:txBody>
      </p:sp>
      <p:sp>
        <p:nvSpPr>
          <p:cNvPr id="10" name="Content Placeholder 2">
            <a:extLst>
              <a:ext uri="{FF2B5EF4-FFF2-40B4-BE49-F238E27FC236}">
                <a16:creationId xmlns:a16="http://schemas.microsoft.com/office/drawing/2014/main" id="{0E6E5B46-E54D-4649-BA52-85F86E175EF4}"/>
              </a:ext>
            </a:extLst>
          </p:cNvPr>
          <p:cNvSpPr>
            <a:spLocks noGrp="1"/>
          </p:cNvSpPr>
          <p:nvPr>
            <p:ph idx="14" hasCustomPrompt="1"/>
          </p:nvPr>
        </p:nvSpPr>
        <p:spPr>
          <a:xfrm>
            <a:off x="8123852" y="1989103"/>
            <a:ext cx="3229947" cy="2825890"/>
          </a:xfrm>
        </p:spPr>
        <p:txBody>
          <a:bodyPr/>
          <a:lstStyle>
            <a:lvl1pPr marL="342900" indent="-3429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Bullet text</a:t>
            </a:r>
          </a:p>
        </p:txBody>
      </p:sp>
    </p:spTree>
    <p:extLst>
      <p:ext uri="{BB962C8B-B14F-4D97-AF65-F5344CB8AC3E}">
        <p14:creationId xmlns:p14="http://schemas.microsoft.com/office/powerpoint/2010/main" val="2083662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mple 3 Column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2A145-C651-6646-9880-C0AA47A3B655}"/>
              </a:ext>
            </a:extLst>
          </p:cNvPr>
          <p:cNvSpPr>
            <a:spLocks noGrp="1"/>
          </p:cNvSpPr>
          <p:nvPr>
            <p:ph type="title"/>
          </p:nvPr>
        </p:nvSpPr>
        <p:spPr/>
        <p:txBody>
          <a:bodyPr>
            <a:normAutofit/>
          </a:bodyPr>
          <a:lstStyle>
            <a:lvl1pPr>
              <a:defRPr sz="4000" b="0" i="0">
                <a:solidFill>
                  <a:srgbClr val="4E62B2"/>
                </a:solidFill>
                <a:latin typeface="Scandia" panose="020B0603050000020004" pitchFamily="34" charset="77"/>
              </a:defRPr>
            </a:lvl1pPr>
          </a:lstStyle>
          <a:p>
            <a:r>
              <a:rPr lang="en-US"/>
              <a:t>Click to edit Master title style</a:t>
            </a:r>
          </a:p>
        </p:txBody>
      </p:sp>
      <p:sp>
        <p:nvSpPr>
          <p:cNvPr id="5" name="Rectangle 4">
            <a:extLst>
              <a:ext uri="{FF2B5EF4-FFF2-40B4-BE49-F238E27FC236}">
                <a16:creationId xmlns:a16="http://schemas.microsoft.com/office/drawing/2014/main" id="{49416168-CCE1-4A4C-9F5D-730BDB82E1FF}"/>
              </a:ext>
            </a:extLst>
          </p:cNvPr>
          <p:cNvSpPr/>
          <p:nvPr userDrawn="1"/>
        </p:nvSpPr>
        <p:spPr>
          <a:xfrm>
            <a:off x="838200" y="1706357"/>
            <a:ext cx="3229947" cy="599523"/>
          </a:xfrm>
          <a:prstGeom prst="rect">
            <a:avLst/>
          </a:prstGeom>
          <a:solidFill>
            <a:srgbClr val="4E6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E62B2"/>
              </a:solidFill>
            </a:endParaRPr>
          </a:p>
        </p:txBody>
      </p:sp>
      <p:sp>
        <p:nvSpPr>
          <p:cNvPr id="7" name="Rectangle 6">
            <a:extLst>
              <a:ext uri="{FF2B5EF4-FFF2-40B4-BE49-F238E27FC236}">
                <a16:creationId xmlns:a16="http://schemas.microsoft.com/office/drawing/2014/main" id="{C031925F-794D-7C46-AFF4-2966B713FB15}"/>
              </a:ext>
            </a:extLst>
          </p:cNvPr>
          <p:cNvSpPr/>
          <p:nvPr userDrawn="1"/>
        </p:nvSpPr>
        <p:spPr>
          <a:xfrm>
            <a:off x="4481026" y="1706357"/>
            <a:ext cx="3229947" cy="599523"/>
          </a:xfrm>
          <a:prstGeom prst="rect">
            <a:avLst/>
          </a:prstGeom>
          <a:solidFill>
            <a:srgbClr val="4E6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E62B2"/>
              </a:solidFill>
            </a:endParaRPr>
          </a:p>
        </p:txBody>
      </p:sp>
      <p:sp>
        <p:nvSpPr>
          <p:cNvPr id="8" name="Rectangle 7">
            <a:extLst>
              <a:ext uri="{FF2B5EF4-FFF2-40B4-BE49-F238E27FC236}">
                <a16:creationId xmlns:a16="http://schemas.microsoft.com/office/drawing/2014/main" id="{C48500D6-0E59-E145-AAF5-62263F6C186A}"/>
              </a:ext>
            </a:extLst>
          </p:cNvPr>
          <p:cNvSpPr/>
          <p:nvPr userDrawn="1"/>
        </p:nvSpPr>
        <p:spPr>
          <a:xfrm>
            <a:off x="8123852" y="1706357"/>
            <a:ext cx="3229947" cy="599523"/>
          </a:xfrm>
          <a:prstGeom prst="rect">
            <a:avLst/>
          </a:prstGeom>
          <a:solidFill>
            <a:srgbClr val="4E6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E62B2"/>
              </a:solidFill>
            </a:endParaRPr>
          </a:p>
        </p:txBody>
      </p:sp>
      <p:sp>
        <p:nvSpPr>
          <p:cNvPr id="3" name="Content Placeholder 2">
            <a:extLst>
              <a:ext uri="{FF2B5EF4-FFF2-40B4-BE49-F238E27FC236}">
                <a16:creationId xmlns:a16="http://schemas.microsoft.com/office/drawing/2014/main" id="{900BC796-3AA7-4242-97EB-79AAFF34EF59}"/>
              </a:ext>
            </a:extLst>
          </p:cNvPr>
          <p:cNvSpPr>
            <a:spLocks noGrp="1"/>
          </p:cNvSpPr>
          <p:nvPr>
            <p:ph idx="1" hasCustomPrompt="1"/>
          </p:nvPr>
        </p:nvSpPr>
        <p:spPr>
          <a:xfrm>
            <a:off x="838200" y="1825625"/>
            <a:ext cx="3229947" cy="480255"/>
          </a:xfrm>
        </p:spPr>
        <p:txBody>
          <a:bodyPr>
            <a:noAutofit/>
          </a:bodyPr>
          <a:lstStyle>
            <a:lvl1pPr marL="0" indent="0">
              <a:buFont typeface="Arial" panose="020B0604020202020204" pitchFamily="34" charset="0"/>
              <a:buNone/>
              <a:defRPr sz="2400" b="0" i="0">
                <a:solidFill>
                  <a:schemeClr val="bg1"/>
                </a:solidFill>
                <a:latin typeface="Scandia" panose="020B0603050000020004" pitchFamily="34" charset="77"/>
                <a:ea typeface="Lato Light" panose="020F0502020204030203" pitchFamily="34" charset="0"/>
                <a:cs typeface="Lato Light" panose="020F0502020204030203" pitchFamily="34" charset="0"/>
              </a:defRPr>
            </a:lvl1pPr>
            <a:lvl2pPr marL="685800" indent="-2286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Click to edit text</a:t>
            </a:r>
          </a:p>
        </p:txBody>
      </p:sp>
      <p:sp>
        <p:nvSpPr>
          <p:cNvPr id="11" name="Content Placeholder 2">
            <a:extLst>
              <a:ext uri="{FF2B5EF4-FFF2-40B4-BE49-F238E27FC236}">
                <a16:creationId xmlns:a16="http://schemas.microsoft.com/office/drawing/2014/main" id="{BD963589-573B-EB49-9B78-19509EB5ADB1}"/>
              </a:ext>
            </a:extLst>
          </p:cNvPr>
          <p:cNvSpPr>
            <a:spLocks noGrp="1"/>
          </p:cNvSpPr>
          <p:nvPr>
            <p:ph idx="15" hasCustomPrompt="1"/>
          </p:nvPr>
        </p:nvSpPr>
        <p:spPr>
          <a:xfrm>
            <a:off x="4481026" y="1851689"/>
            <a:ext cx="3229947" cy="480255"/>
          </a:xfrm>
        </p:spPr>
        <p:txBody>
          <a:bodyPr>
            <a:noAutofit/>
          </a:bodyPr>
          <a:lstStyle>
            <a:lvl1pPr marL="0" indent="0">
              <a:buFont typeface="Arial" panose="020B0604020202020204" pitchFamily="34" charset="0"/>
              <a:buNone/>
              <a:defRPr sz="2400" b="0" i="0">
                <a:solidFill>
                  <a:schemeClr val="bg1"/>
                </a:solidFill>
                <a:latin typeface="Scandia" panose="020B0603050000020004" pitchFamily="34" charset="77"/>
                <a:ea typeface="Lato Light" panose="020F0502020204030203" pitchFamily="34" charset="0"/>
                <a:cs typeface="Lato Light" panose="020F0502020204030203" pitchFamily="34" charset="0"/>
              </a:defRPr>
            </a:lvl1pPr>
            <a:lvl2pPr marL="685800" indent="-2286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Click to edit text</a:t>
            </a:r>
          </a:p>
        </p:txBody>
      </p:sp>
      <p:sp>
        <p:nvSpPr>
          <p:cNvPr id="12" name="Content Placeholder 2">
            <a:extLst>
              <a:ext uri="{FF2B5EF4-FFF2-40B4-BE49-F238E27FC236}">
                <a16:creationId xmlns:a16="http://schemas.microsoft.com/office/drawing/2014/main" id="{FEF5E34C-5813-AF40-A90C-89E0EA633AA9}"/>
              </a:ext>
            </a:extLst>
          </p:cNvPr>
          <p:cNvSpPr>
            <a:spLocks noGrp="1"/>
          </p:cNvSpPr>
          <p:nvPr>
            <p:ph idx="16" hasCustomPrompt="1"/>
          </p:nvPr>
        </p:nvSpPr>
        <p:spPr>
          <a:xfrm>
            <a:off x="8123852" y="1825625"/>
            <a:ext cx="3229947" cy="480255"/>
          </a:xfrm>
        </p:spPr>
        <p:txBody>
          <a:bodyPr>
            <a:noAutofit/>
          </a:bodyPr>
          <a:lstStyle>
            <a:lvl1pPr marL="0" indent="0">
              <a:buFont typeface="Arial" panose="020B0604020202020204" pitchFamily="34" charset="0"/>
              <a:buNone/>
              <a:defRPr sz="2400" b="0" i="0">
                <a:solidFill>
                  <a:schemeClr val="bg1"/>
                </a:solidFill>
                <a:latin typeface="Scandia" panose="020B0603050000020004" pitchFamily="34" charset="77"/>
                <a:ea typeface="Lato Light" panose="020F0502020204030203" pitchFamily="34" charset="0"/>
                <a:cs typeface="Lato Light" panose="020F0502020204030203" pitchFamily="34" charset="0"/>
              </a:defRPr>
            </a:lvl1pPr>
            <a:lvl2pPr marL="685800" indent="-2286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Click to edit text</a:t>
            </a:r>
          </a:p>
        </p:txBody>
      </p:sp>
      <p:sp>
        <p:nvSpPr>
          <p:cNvPr id="13" name="Content Placeholder 2">
            <a:extLst>
              <a:ext uri="{FF2B5EF4-FFF2-40B4-BE49-F238E27FC236}">
                <a16:creationId xmlns:a16="http://schemas.microsoft.com/office/drawing/2014/main" id="{732F3302-7415-3046-8F59-3C0D6B13A558}"/>
              </a:ext>
            </a:extLst>
          </p:cNvPr>
          <p:cNvSpPr>
            <a:spLocks noGrp="1"/>
          </p:cNvSpPr>
          <p:nvPr>
            <p:ph idx="17" hasCustomPrompt="1"/>
          </p:nvPr>
        </p:nvSpPr>
        <p:spPr>
          <a:xfrm>
            <a:off x="838199" y="2506662"/>
            <a:ext cx="3229947" cy="3231529"/>
          </a:xfrm>
        </p:spPr>
        <p:txBody>
          <a:bodyPr/>
          <a:lstStyle>
            <a:lvl1pPr marL="0" indent="0">
              <a:buNone/>
              <a:defRPr sz="2200" b="0" i="0">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3"/>
              </a:buBlip>
              <a:defRPr sz="2200" b="0" i="0">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dirty="0"/>
              <a:t>Main text</a:t>
            </a:r>
          </a:p>
          <a:p>
            <a:pPr lvl="1"/>
            <a:r>
              <a:rPr lang="en-US" dirty="0"/>
              <a:t>Bullet point text</a:t>
            </a:r>
          </a:p>
          <a:p>
            <a:pPr lvl="2"/>
            <a:r>
              <a:rPr lang="en-US" dirty="0"/>
              <a:t>Third level</a:t>
            </a:r>
          </a:p>
        </p:txBody>
      </p:sp>
      <p:sp>
        <p:nvSpPr>
          <p:cNvPr id="14" name="Content Placeholder 2">
            <a:extLst>
              <a:ext uri="{FF2B5EF4-FFF2-40B4-BE49-F238E27FC236}">
                <a16:creationId xmlns:a16="http://schemas.microsoft.com/office/drawing/2014/main" id="{B9CFB542-A562-954F-B7B8-D435E0F2477C}"/>
              </a:ext>
            </a:extLst>
          </p:cNvPr>
          <p:cNvSpPr>
            <a:spLocks noGrp="1"/>
          </p:cNvSpPr>
          <p:nvPr>
            <p:ph idx="18" hasCustomPrompt="1"/>
          </p:nvPr>
        </p:nvSpPr>
        <p:spPr>
          <a:xfrm>
            <a:off x="4481026" y="2506662"/>
            <a:ext cx="3229947" cy="3231529"/>
          </a:xfrm>
        </p:spPr>
        <p:txBody>
          <a:bodyPr/>
          <a:lstStyle>
            <a:lvl1pPr marL="0" indent="0">
              <a:buNone/>
              <a:defRPr sz="2200" b="0" i="0">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3"/>
              </a:buBlip>
              <a:defRPr sz="2200" b="0" i="0">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Main text</a:t>
            </a:r>
          </a:p>
          <a:p>
            <a:pPr lvl="1"/>
            <a:r>
              <a:rPr lang="en-US"/>
              <a:t>Bullet point text</a:t>
            </a:r>
          </a:p>
          <a:p>
            <a:pPr lvl="2"/>
            <a:r>
              <a:rPr lang="en-US"/>
              <a:t>Third level</a:t>
            </a:r>
          </a:p>
        </p:txBody>
      </p:sp>
      <p:sp>
        <p:nvSpPr>
          <p:cNvPr id="15" name="Content Placeholder 2">
            <a:extLst>
              <a:ext uri="{FF2B5EF4-FFF2-40B4-BE49-F238E27FC236}">
                <a16:creationId xmlns:a16="http://schemas.microsoft.com/office/drawing/2014/main" id="{B9FC2F69-9E57-5244-9A57-4304E2CEBAD4}"/>
              </a:ext>
            </a:extLst>
          </p:cNvPr>
          <p:cNvSpPr>
            <a:spLocks noGrp="1"/>
          </p:cNvSpPr>
          <p:nvPr>
            <p:ph idx="19" hasCustomPrompt="1"/>
          </p:nvPr>
        </p:nvSpPr>
        <p:spPr>
          <a:xfrm>
            <a:off x="8123851" y="2506662"/>
            <a:ext cx="3229947" cy="3231529"/>
          </a:xfrm>
        </p:spPr>
        <p:txBody>
          <a:bodyPr/>
          <a:lstStyle>
            <a:lvl1pPr marL="0" indent="0">
              <a:buNone/>
              <a:defRPr sz="2200" b="0" i="0">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3"/>
              </a:buBlip>
              <a:defRPr sz="2200" b="0" i="0">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Main text</a:t>
            </a:r>
          </a:p>
          <a:p>
            <a:pPr lvl="1"/>
            <a:r>
              <a:rPr lang="en-US"/>
              <a:t>Bullet point text</a:t>
            </a:r>
          </a:p>
          <a:p>
            <a:pPr lvl="2"/>
            <a:r>
              <a:rPr lang="en-US"/>
              <a:t>Third level</a:t>
            </a:r>
          </a:p>
        </p:txBody>
      </p:sp>
    </p:spTree>
    <p:extLst>
      <p:ext uri="{BB962C8B-B14F-4D97-AF65-F5344CB8AC3E}">
        <p14:creationId xmlns:p14="http://schemas.microsoft.com/office/powerpoint/2010/main" val="3821160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i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2A145-C651-6646-9880-C0AA47A3B655}"/>
              </a:ext>
            </a:extLst>
          </p:cNvPr>
          <p:cNvSpPr>
            <a:spLocks noGrp="1"/>
          </p:cNvSpPr>
          <p:nvPr>
            <p:ph type="title"/>
          </p:nvPr>
        </p:nvSpPr>
        <p:spPr/>
        <p:txBody>
          <a:bodyPr>
            <a:normAutofit/>
          </a:bodyPr>
          <a:lstStyle>
            <a:lvl1pPr>
              <a:defRPr sz="4000" b="0" i="0">
                <a:solidFill>
                  <a:srgbClr val="4E62B2"/>
                </a:solidFill>
                <a:latin typeface="Scandia" panose="020B0603050000020004" pitchFamily="34"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900BC796-3AA7-4242-97EB-79AAFF34EF59}"/>
              </a:ext>
            </a:extLst>
          </p:cNvPr>
          <p:cNvSpPr>
            <a:spLocks noGrp="1"/>
          </p:cNvSpPr>
          <p:nvPr>
            <p:ph idx="1" hasCustomPrompt="1"/>
          </p:nvPr>
        </p:nvSpPr>
        <p:spPr>
          <a:xfrm>
            <a:off x="838200" y="1825625"/>
            <a:ext cx="10515600" cy="3481871"/>
          </a:xfrm>
        </p:spPr>
        <p:txBody>
          <a:bodyPr/>
          <a:lstStyle>
            <a:lvl1pPr marL="0" indent="0">
              <a:buNone/>
              <a:defRPr sz="2200" b="0" i="0">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3"/>
              </a:buBlip>
              <a:defRPr sz="2200" b="0" i="0">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Main text</a:t>
            </a:r>
          </a:p>
          <a:p>
            <a:pPr lvl="1"/>
            <a:r>
              <a:rPr lang="en-US"/>
              <a:t>Bullet point text</a:t>
            </a:r>
          </a:p>
          <a:p>
            <a:pPr lvl="2"/>
            <a:r>
              <a:rPr lang="en-US"/>
              <a:t>Third level</a:t>
            </a:r>
          </a:p>
        </p:txBody>
      </p:sp>
      <p:sp>
        <p:nvSpPr>
          <p:cNvPr id="5" name="Content Placeholder 4">
            <a:extLst>
              <a:ext uri="{FF2B5EF4-FFF2-40B4-BE49-F238E27FC236}">
                <a16:creationId xmlns:a16="http://schemas.microsoft.com/office/drawing/2014/main" id="{1CE91B5C-E93F-304C-9276-8DE67D8D9A68}"/>
              </a:ext>
            </a:extLst>
          </p:cNvPr>
          <p:cNvSpPr>
            <a:spLocks noGrp="1"/>
          </p:cNvSpPr>
          <p:nvPr>
            <p:ph sz="quarter" idx="13"/>
          </p:nvPr>
        </p:nvSpPr>
        <p:spPr>
          <a:xfrm>
            <a:off x="818322" y="5705475"/>
            <a:ext cx="9339263" cy="496888"/>
          </a:xfrm>
        </p:spPr>
        <p:txBody>
          <a:bodyPr>
            <a:noAutofit/>
          </a:bodyPr>
          <a:lstStyle>
            <a:lvl1pPr marL="0" indent="0">
              <a:buNone/>
              <a:defRPr sz="2000">
                <a:solidFill>
                  <a:schemeClr val="bg1"/>
                </a:solidFill>
                <a:latin typeface="Lato" panose="020F0502020204030203" pitchFamily="34" charset="0"/>
                <a:ea typeface="Lato" panose="020F0502020204030203" pitchFamily="34" charset="0"/>
                <a:cs typeface="Lato" panose="020F0502020204030203" pitchFamily="34" charset="0"/>
              </a:defRPr>
            </a:lvl1pPr>
            <a:lvl2pPr marL="457200" indent="0">
              <a:buNone/>
              <a:defRPr sz="1800">
                <a:solidFill>
                  <a:schemeClr val="bg1"/>
                </a:solidFill>
                <a:latin typeface="Lato" panose="020F0502020204030203" pitchFamily="34" charset="0"/>
                <a:ea typeface="Lato" panose="020F0502020204030203" pitchFamily="34" charset="0"/>
                <a:cs typeface="Lato" panose="020F0502020204030203" pitchFamily="34" charset="0"/>
              </a:defRPr>
            </a:lvl2pPr>
            <a:lvl3pPr marL="914400" indent="0">
              <a:buNone/>
              <a:defRPr sz="1600">
                <a:solidFill>
                  <a:schemeClr val="bg1"/>
                </a:solidFill>
                <a:latin typeface="Lato" panose="020F0502020204030203" pitchFamily="34" charset="0"/>
                <a:ea typeface="Lato" panose="020F0502020204030203" pitchFamily="34" charset="0"/>
                <a:cs typeface="Lato" panose="020F0502020204030203" pitchFamily="34" charset="0"/>
              </a:defRPr>
            </a:lvl3pPr>
            <a:lvl4pPr marL="1371600" indent="0">
              <a:buNone/>
              <a:defRPr sz="1400">
                <a:solidFill>
                  <a:schemeClr val="bg1"/>
                </a:solidFill>
                <a:latin typeface="Lato" panose="020F0502020204030203" pitchFamily="34" charset="0"/>
                <a:ea typeface="Lato" panose="020F0502020204030203" pitchFamily="34" charset="0"/>
                <a:cs typeface="Lato" panose="020F0502020204030203" pitchFamily="34" charset="0"/>
              </a:defRPr>
            </a:lvl4pPr>
            <a:lvl5pPr marL="1828800" indent="0">
              <a:buNone/>
              <a:defRPr sz="1400">
                <a:solidFill>
                  <a:schemeClr val="bg1"/>
                </a:solidFill>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p:txBody>
      </p:sp>
    </p:spTree>
    <p:extLst>
      <p:ext uri="{BB962C8B-B14F-4D97-AF65-F5344CB8AC3E}">
        <p14:creationId xmlns:p14="http://schemas.microsoft.com/office/powerpoint/2010/main" val="1212827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ick 3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2A145-C651-6646-9880-C0AA47A3B655}"/>
              </a:ext>
            </a:extLst>
          </p:cNvPr>
          <p:cNvSpPr>
            <a:spLocks noGrp="1"/>
          </p:cNvSpPr>
          <p:nvPr>
            <p:ph type="title"/>
          </p:nvPr>
        </p:nvSpPr>
        <p:spPr/>
        <p:txBody>
          <a:bodyPr>
            <a:normAutofit/>
          </a:bodyPr>
          <a:lstStyle>
            <a:lvl1pPr>
              <a:defRPr sz="4000" b="0" i="0">
                <a:solidFill>
                  <a:srgbClr val="4E62B2"/>
                </a:solidFill>
                <a:latin typeface="Scandia" panose="020B0603050000020004" pitchFamily="34" charset="77"/>
              </a:defRPr>
            </a:lvl1pPr>
          </a:lstStyle>
          <a:p>
            <a:r>
              <a:rPr lang="en-US"/>
              <a:t>Click to edit Master title style</a:t>
            </a:r>
          </a:p>
        </p:txBody>
      </p:sp>
      <p:sp>
        <p:nvSpPr>
          <p:cNvPr id="5" name="Content Placeholder 4">
            <a:extLst>
              <a:ext uri="{FF2B5EF4-FFF2-40B4-BE49-F238E27FC236}">
                <a16:creationId xmlns:a16="http://schemas.microsoft.com/office/drawing/2014/main" id="{1CE91B5C-E93F-304C-9276-8DE67D8D9A68}"/>
              </a:ext>
            </a:extLst>
          </p:cNvPr>
          <p:cNvSpPr>
            <a:spLocks noGrp="1"/>
          </p:cNvSpPr>
          <p:nvPr>
            <p:ph sz="quarter" idx="13"/>
          </p:nvPr>
        </p:nvSpPr>
        <p:spPr>
          <a:xfrm>
            <a:off x="818322" y="5705475"/>
            <a:ext cx="9339263" cy="496888"/>
          </a:xfrm>
        </p:spPr>
        <p:txBody>
          <a:bodyPr>
            <a:noAutofit/>
          </a:bodyPr>
          <a:lstStyle>
            <a:lvl1pPr marL="0" indent="0">
              <a:buNone/>
              <a:defRPr sz="2000">
                <a:solidFill>
                  <a:schemeClr val="bg1"/>
                </a:solidFill>
                <a:latin typeface="Lato" panose="020F0502020204030203" pitchFamily="34" charset="0"/>
                <a:ea typeface="Lato" panose="020F0502020204030203" pitchFamily="34" charset="0"/>
                <a:cs typeface="Lato" panose="020F0502020204030203" pitchFamily="34" charset="0"/>
              </a:defRPr>
            </a:lvl1pPr>
            <a:lvl2pPr marL="457200" indent="0">
              <a:buNone/>
              <a:defRPr sz="1800">
                <a:solidFill>
                  <a:schemeClr val="bg1"/>
                </a:solidFill>
                <a:latin typeface="Lato" panose="020F0502020204030203" pitchFamily="34" charset="0"/>
                <a:ea typeface="Lato" panose="020F0502020204030203" pitchFamily="34" charset="0"/>
                <a:cs typeface="Lato" panose="020F0502020204030203" pitchFamily="34" charset="0"/>
              </a:defRPr>
            </a:lvl2pPr>
            <a:lvl3pPr marL="914400" indent="0">
              <a:buNone/>
              <a:defRPr sz="1600">
                <a:solidFill>
                  <a:schemeClr val="bg1"/>
                </a:solidFill>
                <a:latin typeface="Lato" panose="020F0502020204030203" pitchFamily="34" charset="0"/>
                <a:ea typeface="Lato" panose="020F0502020204030203" pitchFamily="34" charset="0"/>
                <a:cs typeface="Lato" panose="020F0502020204030203" pitchFamily="34" charset="0"/>
              </a:defRPr>
            </a:lvl3pPr>
            <a:lvl4pPr marL="1371600" indent="0">
              <a:buNone/>
              <a:defRPr sz="1400">
                <a:solidFill>
                  <a:schemeClr val="bg1"/>
                </a:solidFill>
                <a:latin typeface="Lato" panose="020F0502020204030203" pitchFamily="34" charset="0"/>
                <a:ea typeface="Lato" panose="020F0502020204030203" pitchFamily="34" charset="0"/>
                <a:cs typeface="Lato" panose="020F0502020204030203" pitchFamily="34" charset="0"/>
              </a:defRPr>
            </a:lvl4pPr>
            <a:lvl5pPr marL="1828800" indent="0">
              <a:buNone/>
              <a:defRPr sz="1400">
                <a:solidFill>
                  <a:schemeClr val="bg1"/>
                </a:solidFill>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p:txBody>
      </p:sp>
      <p:sp>
        <p:nvSpPr>
          <p:cNvPr id="7" name="Rectangle 6">
            <a:extLst>
              <a:ext uri="{FF2B5EF4-FFF2-40B4-BE49-F238E27FC236}">
                <a16:creationId xmlns:a16="http://schemas.microsoft.com/office/drawing/2014/main" id="{69261039-2EEE-D345-B0E2-6E45AE90F5E1}"/>
              </a:ext>
            </a:extLst>
          </p:cNvPr>
          <p:cNvSpPr/>
          <p:nvPr userDrawn="1"/>
        </p:nvSpPr>
        <p:spPr>
          <a:xfrm>
            <a:off x="838200" y="2874511"/>
            <a:ext cx="3229947" cy="2137844"/>
          </a:xfrm>
          <a:prstGeom prst="rect">
            <a:avLst/>
          </a:prstGeom>
          <a:solidFill>
            <a:srgbClr val="4E6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3E1FCE0-FE2B-3441-93F3-791D70ED4512}"/>
              </a:ext>
            </a:extLst>
          </p:cNvPr>
          <p:cNvSpPr/>
          <p:nvPr userDrawn="1"/>
        </p:nvSpPr>
        <p:spPr>
          <a:xfrm>
            <a:off x="4481026" y="2874511"/>
            <a:ext cx="3229947" cy="2137844"/>
          </a:xfrm>
          <a:prstGeom prst="rect">
            <a:avLst/>
          </a:prstGeom>
          <a:solidFill>
            <a:srgbClr val="4E6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3C2BB9A-452D-3045-BFF1-B38A59CA544D}"/>
              </a:ext>
            </a:extLst>
          </p:cNvPr>
          <p:cNvSpPr/>
          <p:nvPr userDrawn="1"/>
        </p:nvSpPr>
        <p:spPr>
          <a:xfrm>
            <a:off x="8123852" y="2874511"/>
            <a:ext cx="3229947" cy="2137844"/>
          </a:xfrm>
          <a:prstGeom prst="rect">
            <a:avLst/>
          </a:prstGeom>
          <a:solidFill>
            <a:srgbClr val="4E6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a:extLst>
              <a:ext uri="{FF2B5EF4-FFF2-40B4-BE49-F238E27FC236}">
                <a16:creationId xmlns:a16="http://schemas.microsoft.com/office/drawing/2014/main" id="{EE2DDA5C-F798-644E-A72E-2304D2970626}"/>
              </a:ext>
            </a:extLst>
          </p:cNvPr>
          <p:cNvSpPr>
            <a:spLocks noGrp="1"/>
          </p:cNvSpPr>
          <p:nvPr>
            <p:ph idx="1" hasCustomPrompt="1"/>
          </p:nvPr>
        </p:nvSpPr>
        <p:spPr>
          <a:xfrm>
            <a:off x="838200" y="2944625"/>
            <a:ext cx="3229947" cy="2067730"/>
          </a:xfrm>
        </p:spPr>
        <p:txBody>
          <a:bodyPr/>
          <a:lstStyle>
            <a:lvl1pPr marL="342900" indent="-3429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Bullet text</a:t>
            </a:r>
          </a:p>
        </p:txBody>
      </p:sp>
      <p:sp>
        <p:nvSpPr>
          <p:cNvPr id="20" name="Content Placeholder 2">
            <a:extLst>
              <a:ext uri="{FF2B5EF4-FFF2-40B4-BE49-F238E27FC236}">
                <a16:creationId xmlns:a16="http://schemas.microsoft.com/office/drawing/2014/main" id="{4D30793F-0AB9-404A-8731-2345F575636C}"/>
              </a:ext>
            </a:extLst>
          </p:cNvPr>
          <p:cNvSpPr>
            <a:spLocks noGrp="1"/>
          </p:cNvSpPr>
          <p:nvPr>
            <p:ph idx="14" hasCustomPrompt="1"/>
          </p:nvPr>
        </p:nvSpPr>
        <p:spPr>
          <a:xfrm>
            <a:off x="4481026" y="2944625"/>
            <a:ext cx="3229947" cy="2067730"/>
          </a:xfrm>
        </p:spPr>
        <p:txBody>
          <a:bodyPr/>
          <a:lstStyle>
            <a:lvl1pPr marL="342900" indent="-3429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Bullet text</a:t>
            </a:r>
          </a:p>
        </p:txBody>
      </p:sp>
      <p:sp>
        <p:nvSpPr>
          <p:cNvPr id="21" name="Content Placeholder 2">
            <a:extLst>
              <a:ext uri="{FF2B5EF4-FFF2-40B4-BE49-F238E27FC236}">
                <a16:creationId xmlns:a16="http://schemas.microsoft.com/office/drawing/2014/main" id="{C7CB2B0A-6E26-FC4B-99DE-185774BB7DEA}"/>
              </a:ext>
            </a:extLst>
          </p:cNvPr>
          <p:cNvSpPr>
            <a:spLocks noGrp="1"/>
          </p:cNvSpPr>
          <p:nvPr>
            <p:ph idx="15" hasCustomPrompt="1"/>
          </p:nvPr>
        </p:nvSpPr>
        <p:spPr>
          <a:xfrm>
            <a:off x="8123851" y="2949898"/>
            <a:ext cx="3229947" cy="2067730"/>
          </a:xfrm>
        </p:spPr>
        <p:txBody>
          <a:bodyPr/>
          <a:lstStyle>
            <a:lvl1pPr marL="342900" indent="-3429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Bullet text</a:t>
            </a:r>
          </a:p>
        </p:txBody>
      </p:sp>
      <p:sp>
        <p:nvSpPr>
          <p:cNvPr id="22" name="Content Placeholder 2">
            <a:extLst>
              <a:ext uri="{FF2B5EF4-FFF2-40B4-BE49-F238E27FC236}">
                <a16:creationId xmlns:a16="http://schemas.microsoft.com/office/drawing/2014/main" id="{37801299-18BC-8D43-B49D-20E7F1643A0C}"/>
              </a:ext>
            </a:extLst>
          </p:cNvPr>
          <p:cNvSpPr>
            <a:spLocks noGrp="1"/>
          </p:cNvSpPr>
          <p:nvPr>
            <p:ph idx="16" hasCustomPrompt="1"/>
          </p:nvPr>
        </p:nvSpPr>
        <p:spPr>
          <a:xfrm>
            <a:off x="838200" y="2251505"/>
            <a:ext cx="3229947" cy="480255"/>
          </a:xfrm>
        </p:spPr>
        <p:txBody>
          <a:bodyPr>
            <a:normAutofit/>
          </a:bodyPr>
          <a:lstStyle>
            <a:lvl1pPr marL="0" indent="0">
              <a:buFont typeface="Arial" panose="020B0604020202020204" pitchFamily="34" charset="0"/>
              <a:buNone/>
              <a:defRPr sz="2200" b="0" i="0">
                <a:solidFill>
                  <a:srgbClr val="4E62B2"/>
                </a:solidFill>
                <a:latin typeface="Lato Medium" panose="020F0502020204030203" pitchFamily="34" charset="0"/>
                <a:ea typeface="Lato Medium" panose="020F0502020204030203" pitchFamily="34" charset="0"/>
                <a:cs typeface="Lato Medium" panose="020F0502020204030203" pitchFamily="34" charset="0"/>
              </a:defRPr>
            </a:lvl1pPr>
            <a:lvl2pPr marL="685800" indent="-2286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Click to edit text</a:t>
            </a:r>
          </a:p>
        </p:txBody>
      </p:sp>
      <p:sp>
        <p:nvSpPr>
          <p:cNvPr id="25" name="Content Placeholder 2">
            <a:extLst>
              <a:ext uri="{FF2B5EF4-FFF2-40B4-BE49-F238E27FC236}">
                <a16:creationId xmlns:a16="http://schemas.microsoft.com/office/drawing/2014/main" id="{C8F50E81-CCB6-E24B-A504-8E3D6EA7780A}"/>
              </a:ext>
            </a:extLst>
          </p:cNvPr>
          <p:cNvSpPr>
            <a:spLocks noGrp="1"/>
          </p:cNvSpPr>
          <p:nvPr>
            <p:ph idx="17" hasCustomPrompt="1"/>
          </p:nvPr>
        </p:nvSpPr>
        <p:spPr>
          <a:xfrm>
            <a:off x="4495057" y="2251505"/>
            <a:ext cx="3229947" cy="480255"/>
          </a:xfrm>
        </p:spPr>
        <p:txBody>
          <a:bodyPr>
            <a:normAutofit/>
          </a:bodyPr>
          <a:lstStyle>
            <a:lvl1pPr marL="0" indent="0">
              <a:buFont typeface="Arial" panose="020B0604020202020204" pitchFamily="34" charset="0"/>
              <a:buNone/>
              <a:defRPr sz="2200" b="0" i="0">
                <a:solidFill>
                  <a:srgbClr val="4E62B2"/>
                </a:solidFill>
                <a:latin typeface="Lato Medium" panose="020F0502020204030203" pitchFamily="34" charset="0"/>
                <a:ea typeface="Lato Medium" panose="020F0502020204030203" pitchFamily="34" charset="0"/>
                <a:cs typeface="Lato Medium" panose="020F0502020204030203" pitchFamily="34" charset="0"/>
              </a:defRPr>
            </a:lvl1pPr>
            <a:lvl2pPr marL="685800" indent="-2286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Click to edit text</a:t>
            </a:r>
          </a:p>
        </p:txBody>
      </p:sp>
      <p:sp>
        <p:nvSpPr>
          <p:cNvPr id="26" name="Content Placeholder 2">
            <a:extLst>
              <a:ext uri="{FF2B5EF4-FFF2-40B4-BE49-F238E27FC236}">
                <a16:creationId xmlns:a16="http://schemas.microsoft.com/office/drawing/2014/main" id="{A49C8D7B-A2E3-804E-A505-419C39FC3E78}"/>
              </a:ext>
            </a:extLst>
          </p:cNvPr>
          <p:cNvSpPr>
            <a:spLocks noGrp="1"/>
          </p:cNvSpPr>
          <p:nvPr>
            <p:ph idx="18" hasCustomPrompt="1"/>
          </p:nvPr>
        </p:nvSpPr>
        <p:spPr>
          <a:xfrm>
            <a:off x="8150320" y="2256480"/>
            <a:ext cx="3229947" cy="480255"/>
          </a:xfrm>
        </p:spPr>
        <p:txBody>
          <a:bodyPr>
            <a:normAutofit/>
          </a:bodyPr>
          <a:lstStyle>
            <a:lvl1pPr marL="0" indent="0">
              <a:buFont typeface="Arial" panose="020B0604020202020204" pitchFamily="34" charset="0"/>
              <a:buNone/>
              <a:defRPr sz="2200" b="0" i="0">
                <a:solidFill>
                  <a:srgbClr val="4E62B2"/>
                </a:solidFill>
                <a:latin typeface="Lato Medium" panose="020F0502020204030203" pitchFamily="34" charset="0"/>
                <a:ea typeface="Lato Medium" panose="020F0502020204030203" pitchFamily="34" charset="0"/>
                <a:cs typeface="Lato Medium" panose="020F0502020204030203" pitchFamily="34" charset="0"/>
              </a:defRPr>
            </a:lvl1pPr>
            <a:lvl2pPr marL="685800" indent="-2286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Click to edit text</a:t>
            </a:r>
          </a:p>
        </p:txBody>
      </p:sp>
    </p:spTree>
    <p:extLst>
      <p:ext uri="{BB962C8B-B14F-4D97-AF65-F5344CB8AC3E}">
        <p14:creationId xmlns:p14="http://schemas.microsoft.com/office/powerpoint/2010/main" val="3942488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Simple Ma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2A145-C651-6646-9880-C0AA47A3B655}"/>
              </a:ext>
            </a:extLst>
          </p:cNvPr>
          <p:cNvSpPr>
            <a:spLocks noGrp="1"/>
          </p:cNvSpPr>
          <p:nvPr>
            <p:ph type="title"/>
          </p:nvPr>
        </p:nvSpPr>
        <p:spPr/>
        <p:txBody>
          <a:bodyPr>
            <a:normAutofit/>
          </a:bodyPr>
          <a:lstStyle>
            <a:lvl1pPr>
              <a:defRPr sz="4000" b="0" i="0">
                <a:solidFill>
                  <a:srgbClr val="4E62B2"/>
                </a:solidFill>
                <a:latin typeface="Scandia" panose="020B0603050000020004" pitchFamily="34"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900BC796-3AA7-4242-97EB-79AAFF34EF59}"/>
              </a:ext>
            </a:extLst>
          </p:cNvPr>
          <p:cNvSpPr>
            <a:spLocks noGrp="1"/>
          </p:cNvSpPr>
          <p:nvPr>
            <p:ph idx="1" hasCustomPrompt="1"/>
          </p:nvPr>
        </p:nvSpPr>
        <p:spPr>
          <a:xfrm>
            <a:off x="7712765" y="1825625"/>
            <a:ext cx="3641034" cy="3872810"/>
          </a:xfrm>
        </p:spPr>
        <p:txBody>
          <a:bodyPr/>
          <a:lstStyle>
            <a:lvl1pPr marL="0" indent="0">
              <a:buNone/>
              <a:defRPr sz="2200" b="0" i="0">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3"/>
              </a:buBlip>
              <a:defRPr sz="2200" b="0" i="0">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dirty="0"/>
              <a:t>Main text</a:t>
            </a:r>
          </a:p>
          <a:p>
            <a:pPr lvl="1"/>
            <a:r>
              <a:rPr lang="en-US" dirty="0"/>
              <a:t>Bullet point text</a:t>
            </a:r>
          </a:p>
          <a:p>
            <a:pPr lvl="2"/>
            <a:r>
              <a:rPr lang="en-US" dirty="0"/>
              <a:t>Third level</a:t>
            </a:r>
          </a:p>
        </p:txBody>
      </p:sp>
      <p:pic>
        <p:nvPicPr>
          <p:cNvPr id="5" name="Picture 4" descr="Map&#10;&#10;Description automatically generated">
            <a:extLst>
              <a:ext uri="{FF2B5EF4-FFF2-40B4-BE49-F238E27FC236}">
                <a16:creationId xmlns:a16="http://schemas.microsoft.com/office/drawing/2014/main" id="{006BA752-BB9A-0748-B0C0-1B4CC83E3EF9}"/>
              </a:ext>
            </a:extLst>
          </p:cNvPr>
          <p:cNvPicPr>
            <a:picLocks noChangeAspect="1"/>
          </p:cNvPicPr>
          <p:nvPr userDrawn="1"/>
        </p:nvPicPr>
        <p:blipFill>
          <a:blip r:embed="rId4"/>
          <a:stretch>
            <a:fillRect/>
          </a:stretch>
        </p:blipFill>
        <p:spPr>
          <a:xfrm>
            <a:off x="768343" y="1601022"/>
            <a:ext cx="6745639" cy="4646995"/>
          </a:xfrm>
          <a:prstGeom prst="rect">
            <a:avLst/>
          </a:prstGeom>
        </p:spPr>
      </p:pic>
    </p:spTree>
    <p:extLst>
      <p:ext uri="{BB962C8B-B14F-4D97-AF65-F5344CB8AC3E}">
        <p14:creationId xmlns:p14="http://schemas.microsoft.com/office/powerpoint/2010/main" val="3628530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858BA6-8860-FC4F-A024-6ACB69B88D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585A0B-66EE-7645-9F19-1D9381EB3A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D03778-3545-9447-8F9B-3D44CAB6E5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AF7B64-5773-4149-8AFC-3BECF4DADDDA}" type="datetimeFigureOut">
              <a:rPr lang="en-US" smtClean="0"/>
              <a:t>1/8/2024</a:t>
            </a:fld>
            <a:endParaRPr lang="en-US"/>
          </a:p>
        </p:txBody>
      </p:sp>
      <p:sp>
        <p:nvSpPr>
          <p:cNvPr id="5" name="Footer Placeholder 4">
            <a:extLst>
              <a:ext uri="{FF2B5EF4-FFF2-40B4-BE49-F238E27FC236}">
                <a16:creationId xmlns:a16="http://schemas.microsoft.com/office/drawing/2014/main" id="{BDDE1DCF-1605-E547-93E4-299432DB46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05C55EC-BEC9-6245-84DC-1D19475CA9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923776-54BA-0E4D-9E25-9D877C7DFB29}" type="slidenum">
              <a:rPr lang="en-US" smtClean="0"/>
              <a:t>‹#›</a:t>
            </a:fld>
            <a:endParaRPr lang="en-US"/>
          </a:p>
        </p:txBody>
      </p:sp>
      <p:sp>
        <p:nvSpPr>
          <p:cNvPr id="8" name="Slide Number Placeholder 5">
            <a:extLst>
              <a:ext uri="{FF2B5EF4-FFF2-40B4-BE49-F238E27FC236}">
                <a16:creationId xmlns:a16="http://schemas.microsoft.com/office/drawing/2014/main" id="{40DA375B-3F0B-4E8C-8EF8-8A149D1E15E7}"/>
              </a:ext>
            </a:extLst>
          </p:cNvPr>
          <p:cNvSpPr txBox="1">
            <a:spLocks/>
          </p:cNvSpPr>
          <p:nvPr userDrawn="1"/>
        </p:nvSpPr>
        <p:spPr>
          <a:xfrm>
            <a:off x="6096000" y="6356350"/>
            <a:ext cx="5257800" cy="501650"/>
          </a:xfrm>
          <a:prstGeom prst="rect">
            <a:avLst/>
          </a:prstGeom>
        </p:spPr>
        <p:txBody>
          <a:bodyPr/>
          <a:lstStyle>
            <a:defPPr>
              <a:defRPr lang="en-US"/>
            </a:defPPr>
            <a:lvl1pPr marL="0" algn="l" defTabSz="914400" rtl="0" eaLnBrk="1" latinLnBrk="0" hangingPunct="1">
              <a:defRPr sz="1100" kern="1200">
                <a:solidFill>
                  <a:srgbClr val="4E62B2"/>
                </a:solidFill>
                <a:latin typeface="Scandia" panose="020B06030500000200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2022 Sandata Technologies, LLC - Confidential &amp; Proprietary    |    </a:t>
            </a:r>
            <a:fld id="{B2923776-54BA-0E4D-9E25-9D877C7DFB29}" type="slidenum">
              <a:rPr lang="en-US" smtClean="0"/>
              <a:pPr/>
              <a:t>‹#›</a:t>
            </a:fld>
            <a:endParaRPr lang="en-US" dirty="0"/>
          </a:p>
        </p:txBody>
      </p:sp>
    </p:spTree>
    <p:extLst>
      <p:ext uri="{BB962C8B-B14F-4D97-AF65-F5344CB8AC3E}">
        <p14:creationId xmlns:p14="http://schemas.microsoft.com/office/powerpoint/2010/main" val="1770236823"/>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0" r:id="rId3"/>
    <p:sldLayoutId id="2147483664" r:id="rId4"/>
    <p:sldLayoutId id="2147483669" r:id="rId5"/>
    <p:sldLayoutId id="2147483670" r:id="rId6"/>
    <p:sldLayoutId id="2147483660" r:id="rId7"/>
    <p:sldLayoutId id="2147483677" r:id="rId8"/>
    <p:sldLayoutId id="2147483683" r:id="rId9"/>
    <p:sldLayoutId id="2147483661" r:id="rId10"/>
    <p:sldLayoutId id="2147483662" r:id="rId11"/>
    <p:sldLayoutId id="2147483665" r:id="rId12"/>
    <p:sldLayoutId id="2147483666" r:id="rId13"/>
    <p:sldLayoutId id="2147483679" r:id="rId14"/>
    <p:sldLayoutId id="2147483651" r:id="rId15"/>
    <p:sldLayoutId id="2147483663" r:id="rId16"/>
    <p:sldLayoutId id="214748368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8EA5318-C5D4-414C-9427-32DF1AE20BB1}"/>
              </a:ext>
            </a:extLst>
          </p:cNvPr>
          <p:cNvSpPr txBox="1">
            <a:spLocks/>
          </p:cNvSpPr>
          <p:nvPr/>
        </p:nvSpPr>
        <p:spPr>
          <a:xfrm>
            <a:off x="337900" y="5123543"/>
            <a:ext cx="6828040" cy="896256"/>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900" b="1" u="sng" dirty="0">
                <a:solidFill>
                  <a:schemeClr val="accent2"/>
                </a:solidFill>
                <a:latin typeface="Arial"/>
                <a:ea typeface="Lato Light"/>
                <a:cs typeface="Arial"/>
              </a:rPr>
              <a:t>SAM / SMC: Call Locations – Wisconsin 2024</a:t>
            </a:r>
            <a:endParaRPr lang="en-US" sz="2900" b="1" u="sng" dirty="0">
              <a:solidFill>
                <a:schemeClr val="accent2"/>
              </a:solidFill>
              <a:latin typeface="Arial" panose="020B0604020202020204" pitchFamily="34" charset="0"/>
              <a:ea typeface="Lato Light" panose="020F0502020204030203" pitchFamily="34" charset="0"/>
              <a:cs typeface="Arial" panose="020B0604020202020204" pitchFamily="34" charset="0"/>
            </a:endParaRPr>
          </a:p>
          <a:p>
            <a:pPr algn="l"/>
            <a:endParaRPr lang="en-US" sz="2900" dirty="0">
              <a:solidFill>
                <a:schemeClr val="accent2"/>
              </a:solidFill>
              <a:latin typeface="Arial" panose="020B0604020202020204" pitchFamily="34" charset="0"/>
              <a:ea typeface="Lato Light" panose="020F0502020204030203" pitchFamily="34" charset="0"/>
              <a:cs typeface="Arial" panose="020B0604020202020204" pitchFamily="34" charset="0"/>
            </a:endParaRPr>
          </a:p>
          <a:p>
            <a:pPr algn="l"/>
            <a:r>
              <a:rPr lang="en-US" sz="2900" dirty="0">
                <a:solidFill>
                  <a:schemeClr val="accent2"/>
                </a:solidFill>
                <a:latin typeface="Arial" panose="020B0604020202020204" pitchFamily="34" charset="0"/>
                <a:ea typeface="Lato Light" panose="020F0502020204030203" pitchFamily="34" charset="0"/>
                <a:cs typeface="Arial" panose="020B0604020202020204" pitchFamily="34" charset="0"/>
              </a:rPr>
              <a:t>How to configure and troubleshoot</a:t>
            </a:r>
          </a:p>
        </p:txBody>
      </p:sp>
      <p:sp>
        <p:nvSpPr>
          <p:cNvPr id="3" name="Rectangle 2">
            <a:extLst>
              <a:ext uri="{FF2B5EF4-FFF2-40B4-BE49-F238E27FC236}">
                <a16:creationId xmlns:a16="http://schemas.microsoft.com/office/drawing/2014/main" id="{FFD6D186-1715-6DC9-3BA7-3C5E20B49E06}"/>
              </a:ext>
            </a:extLst>
          </p:cNvPr>
          <p:cNvSpPr>
            <a:spLocks noGrp="1" noRot="1" noMove="1" noResize="1" noEditPoints="1" noAdjustHandles="1" noChangeArrowheads="1" noChangeShapeType="1"/>
          </p:cNvSpPr>
          <p:nvPr/>
        </p:nvSpPr>
        <p:spPr>
          <a:xfrm>
            <a:off x="6054108" y="6387799"/>
            <a:ext cx="481035" cy="199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DA5BA5A-9538-86A7-4CF7-27F2A3B9AD1C}"/>
              </a:ext>
            </a:extLst>
          </p:cNvPr>
          <p:cNvSpPr txBox="1">
            <a:spLocks noGrp="1" noRot="1" noMove="1" noResize="1" noEditPoints="1" noAdjustHandles="1" noChangeArrowheads="1" noChangeShapeType="1"/>
          </p:cNvSpPr>
          <p:nvPr/>
        </p:nvSpPr>
        <p:spPr>
          <a:xfrm>
            <a:off x="6096000" y="6348973"/>
            <a:ext cx="582875" cy="261610"/>
          </a:xfrm>
          <a:prstGeom prst="rect">
            <a:avLst/>
          </a:prstGeom>
          <a:noFill/>
        </p:spPr>
        <p:txBody>
          <a:bodyPr wrap="square" rtlCol="0">
            <a:spAutoFit/>
          </a:bodyPr>
          <a:lstStyle/>
          <a:p>
            <a:r>
              <a:rPr lang="en-US" sz="1050" dirty="0">
                <a:solidFill>
                  <a:schemeClr val="accent1">
                    <a:lumMod val="75000"/>
                  </a:schemeClr>
                </a:solidFill>
                <a:latin typeface="Abadi" panose="020B0604020202020204" pitchFamily="34" charset="0"/>
              </a:rPr>
              <a:t>2023</a:t>
            </a:r>
            <a:endParaRPr lang="en-US" sz="1200" dirty="0">
              <a:solidFill>
                <a:schemeClr val="accent1">
                  <a:lumMod val="75000"/>
                </a:schemeClr>
              </a:solidFill>
              <a:latin typeface="Abadi" panose="020B0604020202020204" pitchFamily="34" charset="0"/>
            </a:endParaRPr>
          </a:p>
        </p:txBody>
      </p:sp>
    </p:spTree>
    <p:extLst>
      <p:ext uri="{BB962C8B-B14F-4D97-AF65-F5344CB8AC3E}">
        <p14:creationId xmlns:p14="http://schemas.microsoft.com/office/powerpoint/2010/main" val="1839379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01976-2020-8B49-E50D-9262B0813D41}"/>
              </a:ext>
            </a:extLst>
          </p:cNvPr>
          <p:cNvSpPr>
            <a:spLocks noGrp="1"/>
          </p:cNvSpPr>
          <p:nvPr>
            <p:ph type="title"/>
          </p:nvPr>
        </p:nvSpPr>
        <p:spPr/>
        <p:txBody>
          <a:bodyPr/>
          <a:lstStyle/>
          <a:p>
            <a:r>
              <a:rPr lang="en-US" sz="4000" b="1" dirty="0">
                <a:solidFill>
                  <a:srgbClr val="092940"/>
                </a:solidFill>
                <a:effectLst/>
                <a:latin typeface="Scandia"/>
              </a:rPr>
              <a:t>Service Field Location Required in </a:t>
            </a:r>
            <a:r>
              <a:rPr lang="en-US" b="1" dirty="0">
                <a:solidFill>
                  <a:srgbClr val="092940"/>
                </a:solidFill>
                <a:latin typeface="Scandia"/>
              </a:rPr>
              <a:t>Wisconsin EVV</a:t>
            </a:r>
            <a:r>
              <a:rPr lang="en-US" sz="4000" b="1" dirty="0">
                <a:solidFill>
                  <a:srgbClr val="092940"/>
                </a:solidFill>
                <a:effectLst/>
                <a:latin typeface="Scandia"/>
              </a:rPr>
              <a:t> Jan. 1</a:t>
            </a:r>
            <a:r>
              <a:rPr lang="en-US" b="1" dirty="0">
                <a:solidFill>
                  <a:srgbClr val="092940"/>
                </a:solidFill>
                <a:latin typeface="Scandia"/>
              </a:rPr>
              <a:t> 2024</a:t>
            </a:r>
            <a:endParaRPr lang="en-US" b="1" dirty="0">
              <a:solidFill>
                <a:srgbClr val="092940"/>
              </a:solidFill>
            </a:endParaRPr>
          </a:p>
        </p:txBody>
      </p:sp>
      <p:sp>
        <p:nvSpPr>
          <p:cNvPr id="3" name="Content Placeholder 2">
            <a:extLst>
              <a:ext uri="{FF2B5EF4-FFF2-40B4-BE49-F238E27FC236}">
                <a16:creationId xmlns:a16="http://schemas.microsoft.com/office/drawing/2014/main" id="{3F9D2E18-84DB-D74F-E490-F884F02D2906}"/>
              </a:ext>
            </a:extLst>
          </p:cNvPr>
          <p:cNvSpPr>
            <a:spLocks noGrp="1"/>
          </p:cNvSpPr>
          <p:nvPr>
            <p:ph idx="1"/>
          </p:nvPr>
        </p:nvSpPr>
        <p:spPr/>
        <p:txBody>
          <a:bodyPr vert="horz" lIns="91440" tIns="45720" rIns="91440" bIns="45720" rtlCol="0" anchor="t">
            <a:normAutofit/>
          </a:bodyPr>
          <a:lstStyle/>
          <a:p>
            <a:pPr>
              <a:spcBef>
                <a:spcPts val="0"/>
              </a:spcBef>
            </a:pPr>
            <a:r>
              <a:rPr lang="en-US" sz="1800" dirty="0">
                <a:solidFill>
                  <a:srgbClr val="000000"/>
                </a:solidFill>
                <a:effectLst/>
                <a:latin typeface="Lato Light"/>
                <a:ea typeface="Lato Light"/>
                <a:cs typeface="Lato Light"/>
              </a:rPr>
              <a:t>Effective Jan. 1</a:t>
            </a:r>
            <a:r>
              <a:rPr lang="en-US" sz="1800" dirty="0">
                <a:solidFill>
                  <a:srgbClr val="000000"/>
                </a:solidFill>
                <a:latin typeface="Lato Light"/>
                <a:ea typeface="Lato Light"/>
                <a:cs typeface="Lato Light"/>
              </a:rPr>
              <a:t> 2024</a:t>
            </a:r>
            <a:r>
              <a:rPr lang="en-US" sz="1800" dirty="0">
                <a:solidFill>
                  <a:srgbClr val="000000"/>
                </a:solidFill>
                <a:effectLst/>
                <a:latin typeface="Lato Light"/>
                <a:ea typeface="Lato Light"/>
                <a:cs typeface="Lato Light"/>
              </a:rPr>
              <a:t>, records submitted to the </a:t>
            </a:r>
            <a:r>
              <a:rPr lang="en-US" sz="1800" dirty="0">
                <a:solidFill>
                  <a:srgbClr val="000000"/>
                </a:solidFill>
                <a:latin typeface="Lato Light"/>
                <a:ea typeface="Lato Light"/>
                <a:cs typeface="Lato Light"/>
              </a:rPr>
              <a:t>Wisconsin Sandata</a:t>
            </a:r>
            <a:r>
              <a:rPr lang="en-US" sz="1800" dirty="0">
                <a:solidFill>
                  <a:srgbClr val="000000"/>
                </a:solidFill>
                <a:effectLst/>
                <a:latin typeface="Lato Light"/>
                <a:ea typeface="Lato Light"/>
                <a:cs typeface="Lato Light"/>
              </a:rPr>
              <a:t> Aggregator by an Alt EVV vendor </a:t>
            </a:r>
            <a:r>
              <a:rPr lang="en-US" sz="1800" b="1" dirty="0">
                <a:solidFill>
                  <a:srgbClr val="000000"/>
                </a:solidFill>
                <a:effectLst/>
                <a:latin typeface="Lato Light"/>
                <a:ea typeface="Lato Light"/>
                <a:cs typeface="Lato Light"/>
              </a:rPr>
              <a:t>must indicate the location of each visit and specify home or community in the service location field for a visit to be validated</a:t>
            </a:r>
            <a:r>
              <a:rPr lang="en-US" sz="1800" dirty="0">
                <a:solidFill>
                  <a:srgbClr val="000000"/>
                </a:solidFill>
                <a:effectLst/>
                <a:latin typeface="Lato Light"/>
                <a:ea typeface="Lato Light"/>
                <a:cs typeface="Lato Light"/>
              </a:rPr>
              <a:t>.</a:t>
            </a:r>
            <a:r>
              <a:rPr lang="en-US" sz="1800" dirty="0">
                <a:solidFill>
                  <a:srgbClr val="000000"/>
                </a:solidFill>
                <a:latin typeface="Lato Light"/>
                <a:ea typeface="Lato Light"/>
                <a:cs typeface="Lato Light"/>
              </a:rPr>
              <a:t> </a:t>
            </a:r>
            <a:endParaRPr lang="en-US" sz="1800" dirty="0">
              <a:solidFill>
                <a:srgbClr val="000000"/>
              </a:solidFill>
              <a:effectLst/>
            </a:endParaRPr>
          </a:p>
          <a:p>
            <a:pPr marL="0" marR="0">
              <a:spcBef>
                <a:spcPts val="0"/>
              </a:spcBef>
              <a:spcAft>
                <a:spcPts val="0"/>
              </a:spcAft>
            </a:pPr>
            <a:endParaRPr lang="en-US" sz="1800" dirty="0">
              <a:solidFill>
                <a:srgbClr val="000000"/>
              </a:solidFill>
            </a:endParaRPr>
          </a:p>
          <a:p>
            <a:pPr marL="0" marR="0">
              <a:spcBef>
                <a:spcPts val="0"/>
              </a:spcBef>
              <a:spcAft>
                <a:spcPts val="0"/>
              </a:spcAft>
            </a:pPr>
            <a:r>
              <a:rPr lang="en-US" sz="1800" b="1" dirty="0">
                <a:solidFill>
                  <a:srgbClr val="000000"/>
                </a:solidFill>
                <a:effectLst/>
              </a:rPr>
              <a:t>Home </a:t>
            </a:r>
            <a:r>
              <a:rPr lang="en-US" sz="1800" dirty="0">
                <a:solidFill>
                  <a:srgbClr val="000000"/>
                </a:solidFill>
                <a:effectLst/>
              </a:rPr>
              <a:t>is defined as the beneficiary’s address listed in EVV.</a:t>
            </a:r>
            <a:endParaRPr lang="en-US" sz="1800" dirty="0">
              <a:effectLst/>
            </a:endParaRPr>
          </a:p>
          <a:p>
            <a:pPr marL="0" marR="0">
              <a:spcBef>
                <a:spcPts val="0"/>
              </a:spcBef>
              <a:spcAft>
                <a:spcPts val="0"/>
              </a:spcAft>
            </a:pPr>
            <a:r>
              <a:rPr lang="en-US" sz="1800" b="1" dirty="0">
                <a:solidFill>
                  <a:srgbClr val="000000"/>
                </a:solidFill>
                <a:effectLst/>
              </a:rPr>
              <a:t>Community</a:t>
            </a:r>
            <a:r>
              <a:rPr lang="en-US" sz="1800" dirty="0">
                <a:solidFill>
                  <a:srgbClr val="000000"/>
                </a:solidFill>
                <a:effectLst/>
              </a:rPr>
              <a:t> is defined as any/all other locations other than the beneficiary’s home address.</a:t>
            </a:r>
          </a:p>
          <a:p>
            <a:pPr marL="0" marR="0">
              <a:spcBef>
                <a:spcPts val="0"/>
              </a:spcBef>
              <a:spcAft>
                <a:spcPts val="0"/>
              </a:spcAft>
            </a:pPr>
            <a:endParaRPr lang="en-US" sz="1800" dirty="0">
              <a:solidFill>
                <a:srgbClr val="000000"/>
              </a:solidFill>
              <a:effectLst/>
            </a:endParaRPr>
          </a:p>
          <a:p>
            <a:pPr marL="0" marR="0">
              <a:spcBef>
                <a:spcPts val="0"/>
              </a:spcBef>
              <a:spcAft>
                <a:spcPts val="0"/>
              </a:spcAft>
            </a:pPr>
            <a:endParaRPr lang="en-US" sz="1800" dirty="0">
              <a:solidFill>
                <a:srgbClr val="000000"/>
              </a:solidFill>
            </a:endParaRPr>
          </a:p>
          <a:p>
            <a:pPr marL="0" marR="0">
              <a:spcBef>
                <a:spcPts val="0"/>
              </a:spcBef>
              <a:spcAft>
                <a:spcPts val="0"/>
              </a:spcAft>
            </a:pPr>
            <a:r>
              <a:rPr lang="en-US" sz="1800" dirty="0">
                <a:solidFill>
                  <a:srgbClr val="000000"/>
                </a:solidFill>
                <a:effectLst/>
              </a:rPr>
              <a:t>When the service location field is not completed, Aggregator will display an exception: </a:t>
            </a:r>
            <a:r>
              <a:rPr lang="en-US" sz="1800" b="1" dirty="0">
                <a:solidFill>
                  <a:srgbClr val="FF0000"/>
                </a:solidFill>
                <a:effectLst/>
              </a:rPr>
              <a:t>Missing Location</a:t>
            </a:r>
          </a:p>
          <a:p>
            <a:pPr marL="0" marR="0">
              <a:spcBef>
                <a:spcPts val="0"/>
              </a:spcBef>
              <a:spcAft>
                <a:spcPts val="0"/>
              </a:spcAft>
            </a:pPr>
            <a:endParaRPr lang="en-US" sz="1800" dirty="0">
              <a:effectLst/>
            </a:endParaRPr>
          </a:p>
          <a:p>
            <a:pPr marL="0" marR="0">
              <a:spcBef>
                <a:spcPts val="0"/>
              </a:spcBef>
              <a:spcAft>
                <a:spcPts val="0"/>
              </a:spcAft>
            </a:pPr>
            <a:r>
              <a:rPr lang="en-US" sz="1800" dirty="0">
                <a:solidFill>
                  <a:srgbClr val="000000"/>
                </a:solidFill>
                <a:effectLst/>
              </a:rPr>
              <a:t>Alt EVV vendors are required to work with Sandata to identify system updates or modifications needed to include the home or community service location field with their verified visits that are transmitted to the Sandata Aggregator. </a:t>
            </a:r>
            <a:endParaRPr lang="en-US" sz="1800" dirty="0">
              <a:effectLst/>
            </a:endParaRPr>
          </a:p>
          <a:p>
            <a:endParaRPr lang="en-US" dirty="0"/>
          </a:p>
        </p:txBody>
      </p:sp>
    </p:spTree>
    <p:extLst>
      <p:ext uri="{BB962C8B-B14F-4D97-AF65-F5344CB8AC3E}">
        <p14:creationId xmlns:p14="http://schemas.microsoft.com/office/powerpoint/2010/main" val="1288779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3" name="Rectangle 34">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36">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464595"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38">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46337"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018FB2A-F30F-E501-C673-F36EADFEF3B2}"/>
              </a:ext>
            </a:extLst>
          </p:cNvPr>
          <p:cNvSpPr>
            <a:spLocks noGrp="1"/>
          </p:cNvSpPr>
          <p:nvPr>
            <p:ph type="title"/>
          </p:nvPr>
        </p:nvSpPr>
        <p:spPr>
          <a:xfrm>
            <a:off x="804672" y="640263"/>
            <a:ext cx="5221266" cy="1344975"/>
          </a:xfrm>
        </p:spPr>
        <p:txBody>
          <a:bodyPr vert="horz" lIns="91440" tIns="45720" rIns="91440" bIns="45720" rtlCol="0" anchor="ctr">
            <a:normAutofit/>
          </a:bodyPr>
          <a:lstStyle/>
          <a:p>
            <a:r>
              <a:rPr lang="en-US" dirty="0">
                <a:solidFill>
                  <a:schemeClr val="tx1"/>
                </a:solidFill>
                <a:latin typeface="+mj-lt"/>
              </a:rPr>
              <a:t>What to look out for:		</a:t>
            </a:r>
          </a:p>
        </p:txBody>
      </p:sp>
      <p:sp>
        <p:nvSpPr>
          <p:cNvPr id="3" name="Content Placeholder 2">
            <a:extLst>
              <a:ext uri="{FF2B5EF4-FFF2-40B4-BE49-F238E27FC236}">
                <a16:creationId xmlns:a16="http://schemas.microsoft.com/office/drawing/2014/main" id="{BC85D359-9DDD-95E1-5C40-B8568005C791}"/>
              </a:ext>
            </a:extLst>
          </p:cNvPr>
          <p:cNvSpPr>
            <a:spLocks noGrp="1"/>
          </p:cNvSpPr>
          <p:nvPr>
            <p:ph idx="1"/>
          </p:nvPr>
        </p:nvSpPr>
        <p:spPr>
          <a:xfrm>
            <a:off x="804672" y="2121763"/>
            <a:ext cx="5235490" cy="3773010"/>
          </a:xfrm>
        </p:spPr>
        <p:txBody>
          <a:bodyPr vert="horz" lIns="91440" tIns="45720" rIns="91440" bIns="45720" rtlCol="0">
            <a:normAutofit/>
          </a:bodyPr>
          <a:lstStyle/>
          <a:p>
            <a:r>
              <a:rPr lang="en-US" sz="2000" dirty="0">
                <a:latin typeface="+mn-lt"/>
                <a:ea typeface="+mn-ea"/>
                <a:cs typeface="+mn-cs"/>
              </a:rPr>
              <a:t>Does the Payor have Call Location enabled?</a:t>
            </a:r>
          </a:p>
          <a:p>
            <a:pPr marL="114300" indent="-342900">
              <a:buFont typeface="Wingdings" panose="05000000000000000000" pitchFamily="2" charset="2"/>
              <a:buChar char="§"/>
            </a:pPr>
            <a:r>
              <a:rPr lang="en-US" sz="2000" dirty="0">
                <a:latin typeface="+mn-lt"/>
                <a:ea typeface="+mn-ea"/>
                <a:cs typeface="+mn-cs"/>
              </a:rPr>
              <a:t>If Call location is not enabled at the payor level:  The schedules still may appear in aggregator but with a status of Incomplete.  We want it to say </a:t>
            </a:r>
            <a:r>
              <a:rPr lang="en-US" sz="2000" b="1" dirty="0">
                <a:latin typeface="+mn-lt"/>
                <a:ea typeface="+mn-ea"/>
                <a:cs typeface="+mn-cs"/>
              </a:rPr>
              <a:t>Verified</a:t>
            </a:r>
          </a:p>
          <a:p>
            <a:pPr lvl="1"/>
            <a:r>
              <a:rPr lang="en-US" sz="2000" dirty="0">
                <a:latin typeface="+mn-lt"/>
                <a:ea typeface="+mn-ea"/>
                <a:cs typeface="+mn-cs"/>
              </a:rPr>
              <a:t> Hover over the call times you will see the exception</a:t>
            </a:r>
            <a:r>
              <a:rPr lang="en-US" sz="2000" b="1" dirty="0">
                <a:latin typeface="+mn-lt"/>
                <a:ea typeface="+mn-ea"/>
                <a:cs typeface="+mn-cs"/>
              </a:rPr>
              <a:t>: Missing Location</a:t>
            </a:r>
            <a:r>
              <a:rPr lang="en-US" sz="2000" dirty="0">
                <a:latin typeface="+mn-lt"/>
                <a:ea typeface="+mn-ea"/>
                <a:cs typeface="+mn-cs"/>
              </a:rPr>
              <a:t>. </a:t>
            </a:r>
          </a:p>
        </p:txBody>
      </p:sp>
      <p:pic>
        <p:nvPicPr>
          <p:cNvPr id="7" name="Picture 6">
            <a:extLst>
              <a:ext uri="{FF2B5EF4-FFF2-40B4-BE49-F238E27FC236}">
                <a16:creationId xmlns:a16="http://schemas.microsoft.com/office/drawing/2014/main" id="{2EFB6DD9-880A-E96B-85DC-0C891C59D9F9}"/>
              </a:ext>
            </a:extLst>
          </p:cNvPr>
          <p:cNvPicPr>
            <a:picLocks noChangeAspect="1"/>
          </p:cNvPicPr>
          <p:nvPr/>
        </p:nvPicPr>
        <p:blipFill rotWithShape="1">
          <a:blip r:embed="rId2"/>
          <a:srcRect t="1568" r="4" b="3651"/>
          <a:stretch/>
        </p:blipFill>
        <p:spPr>
          <a:xfrm>
            <a:off x="6571202" y="55817"/>
            <a:ext cx="5483638" cy="3172968"/>
          </a:xfrm>
          <a:prstGeom prst="rect">
            <a:avLst/>
          </a:prstGeom>
        </p:spPr>
      </p:pic>
      <p:pic>
        <p:nvPicPr>
          <p:cNvPr id="9" name="Picture 8">
            <a:extLst>
              <a:ext uri="{FF2B5EF4-FFF2-40B4-BE49-F238E27FC236}">
                <a16:creationId xmlns:a16="http://schemas.microsoft.com/office/drawing/2014/main" id="{0D48B16C-6FD5-60F6-99FB-155BF28B3A6F}"/>
              </a:ext>
            </a:extLst>
          </p:cNvPr>
          <p:cNvPicPr>
            <a:picLocks noChangeAspect="1"/>
          </p:cNvPicPr>
          <p:nvPr/>
        </p:nvPicPr>
        <p:blipFill rotWithShape="1">
          <a:blip r:embed="rId3"/>
          <a:srcRect t="29572"/>
          <a:stretch/>
        </p:blipFill>
        <p:spPr>
          <a:xfrm>
            <a:off x="6598920" y="3489960"/>
            <a:ext cx="5455920" cy="3294888"/>
          </a:xfrm>
          <a:prstGeom prst="rect">
            <a:avLst/>
          </a:prstGeom>
        </p:spPr>
      </p:pic>
    </p:spTree>
    <p:extLst>
      <p:ext uri="{BB962C8B-B14F-4D97-AF65-F5344CB8AC3E}">
        <p14:creationId xmlns:p14="http://schemas.microsoft.com/office/powerpoint/2010/main" val="281549321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E14E918-1509-B071-0953-E85F3B495373}"/>
              </a:ext>
            </a:extLst>
          </p:cNvPr>
          <p:cNvSpPr>
            <a:spLocks noGrp="1"/>
          </p:cNvSpPr>
          <p:nvPr>
            <p:ph type="title"/>
          </p:nvPr>
        </p:nvSpPr>
        <p:spPr>
          <a:xfrm>
            <a:off x="966952" y="1204108"/>
            <a:ext cx="2669406" cy="1781175"/>
          </a:xfrm>
        </p:spPr>
        <p:txBody>
          <a:bodyPr vert="horz" lIns="91440" tIns="45720" rIns="91440" bIns="45720" rtlCol="0" anchor="ctr">
            <a:normAutofit/>
          </a:bodyPr>
          <a:lstStyle/>
          <a:p>
            <a:r>
              <a:rPr lang="en-US" sz="3200" kern="1200" dirty="0">
                <a:solidFill>
                  <a:srgbClr val="FFFFFF"/>
                </a:solidFill>
                <a:latin typeface="+mj-lt"/>
                <a:ea typeface="+mj-ea"/>
                <a:cs typeface="+mj-cs"/>
              </a:rPr>
              <a:t>How to Troubleshoot:		</a:t>
            </a:r>
          </a:p>
        </p:txBody>
      </p:sp>
      <p:sp>
        <p:nvSpPr>
          <p:cNvPr id="3" name="Content Placeholder 2">
            <a:extLst>
              <a:ext uri="{FF2B5EF4-FFF2-40B4-BE49-F238E27FC236}">
                <a16:creationId xmlns:a16="http://schemas.microsoft.com/office/drawing/2014/main" id="{77976751-68B4-33DD-CB72-1BDE4F285816}"/>
              </a:ext>
            </a:extLst>
          </p:cNvPr>
          <p:cNvSpPr>
            <a:spLocks noGrp="1"/>
          </p:cNvSpPr>
          <p:nvPr>
            <p:ph idx="1"/>
          </p:nvPr>
        </p:nvSpPr>
        <p:spPr>
          <a:xfrm>
            <a:off x="966951" y="3355130"/>
            <a:ext cx="2669407" cy="2427333"/>
          </a:xfrm>
        </p:spPr>
        <p:txBody>
          <a:bodyPr vert="horz" lIns="91440" tIns="45720" rIns="91440" bIns="45720" rtlCol="0">
            <a:normAutofit/>
          </a:bodyPr>
          <a:lstStyle/>
          <a:p>
            <a:r>
              <a:rPr lang="en-US" sz="1600" dirty="0">
                <a:latin typeface="+mn-lt"/>
                <a:ea typeface="+mn-ea"/>
                <a:cs typeface="+mn-cs"/>
              </a:rPr>
              <a:t>Step 1:</a:t>
            </a:r>
          </a:p>
          <a:p>
            <a:r>
              <a:rPr lang="en-US" sz="1600" dirty="0">
                <a:latin typeface="+mn-lt"/>
                <a:ea typeface="+mn-ea"/>
                <a:cs typeface="+mn-cs"/>
              </a:rPr>
              <a:t>Go to the payor &gt; Look in the section called </a:t>
            </a:r>
            <a:r>
              <a:rPr lang="en-US" sz="1600" b="1" dirty="0">
                <a:latin typeface="+mn-lt"/>
                <a:ea typeface="+mn-ea"/>
                <a:cs typeface="+mn-cs"/>
              </a:rPr>
              <a:t>Options</a:t>
            </a:r>
            <a:r>
              <a:rPr lang="en-US" sz="1600" dirty="0">
                <a:latin typeface="+mn-lt"/>
                <a:ea typeface="+mn-ea"/>
                <a:cs typeface="+mn-cs"/>
              </a:rPr>
              <a:t> &gt; Make sure </a:t>
            </a:r>
            <a:r>
              <a:rPr lang="en-US" sz="1600" b="1" dirty="0">
                <a:latin typeface="+mn-lt"/>
                <a:ea typeface="+mn-ea"/>
                <a:cs typeface="+mn-cs"/>
              </a:rPr>
              <a:t>Require Call Location </a:t>
            </a:r>
            <a:r>
              <a:rPr lang="en-US" sz="1600" dirty="0">
                <a:latin typeface="+mn-lt"/>
                <a:ea typeface="+mn-ea"/>
                <a:cs typeface="+mn-cs"/>
              </a:rPr>
              <a:t>is </a:t>
            </a:r>
            <a:r>
              <a:rPr lang="en-US" sz="1600" b="1" dirty="0">
                <a:solidFill>
                  <a:schemeClr val="accent6"/>
                </a:solidFill>
                <a:latin typeface="+mn-lt"/>
                <a:ea typeface="+mn-ea"/>
                <a:cs typeface="+mn-cs"/>
              </a:rPr>
              <a:t>enabled</a:t>
            </a:r>
            <a:r>
              <a:rPr lang="en-US" sz="1600" dirty="0">
                <a:latin typeface="+mn-lt"/>
                <a:ea typeface="+mn-ea"/>
                <a:cs typeface="+mn-cs"/>
              </a:rPr>
              <a:t> ( has a check). If </a:t>
            </a:r>
            <a:r>
              <a:rPr lang="en-US" sz="1600" dirty="0">
                <a:solidFill>
                  <a:srgbClr val="FF0000"/>
                </a:solidFill>
                <a:latin typeface="+mn-lt"/>
                <a:ea typeface="+mn-ea"/>
                <a:cs typeface="+mn-cs"/>
              </a:rPr>
              <a:t>disabled</a:t>
            </a:r>
            <a:r>
              <a:rPr lang="en-US" sz="1600" dirty="0">
                <a:latin typeface="+mn-lt"/>
                <a:ea typeface="+mn-ea"/>
                <a:cs typeface="+mn-cs"/>
              </a:rPr>
              <a:t>, then </a:t>
            </a:r>
            <a:r>
              <a:rPr lang="en-US" sz="1600" b="1" dirty="0">
                <a:solidFill>
                  <a:schemeClr val="accent6"/>
                </a:solidFill>
                <a:latin typeface="+mn-lt"/>
                <a:ea typeface="+mn-ea"/>
                <a:cs typeface="+mn-cs"/>
              </a:rPr>
              <a:t>enable</a:t>
            </a:r>
            <a:r>
              <a:rPr lang="en-US" sz="1600" dirty="0">
                <a:latin typeface="+mn-lt"/>
                <a:ea typeface="+mn-ea"/>
                <a:cs typeface="+mn-cs"/>
              </a:rPr>
              <a:t> it and click SAVE.</a:t>
            </a:r>
          </a:p>
          <a:p>
            <a:pPr indent="-228600">
              <a:buFont typeface="Arial" panose="020B0604020202020204" pitchFamily="34" charset="0"/>
              <a:buChar char="•"/>
            </a:pPr>
            <a:endParaRPr lang="en-US" sz="1600" dirty="0">
              <a:latin typeface="+mn-lt"/>
              <a:ea typeface="+mn-ea"/>
              <a:cs typeface="+mn-cs"/>
            </a:endParaRPr>
          </a:p>
        </p:txBody>
      </p:sp>
      <p:pic>
        <p:nvPicPr>
          <p:cNvPr id="5" name="Picture 4" descr="Graphical user interface, text, application, email&#10;&#10;Description automatically generated">
            <a:extLst>
              <a:ext uri="{FF2B5EF4-FFF2-40B4-BE49-F238E27FC236}">
                <a16:creationId xmlns:a16="http://schemas.microsoft.com/office/drawing/2014/main" id="{292573E1-120E-A5A6-7BFE-ED237B4354CD}"/>
              </a:ext>
            </a:extLst>
          </p:cNvPr>
          <p:cNvPicPr>
            <a:picLocks noChangeAspect="1"/>
          </p:cNvPicPr>
          <p:nvPr/>
        </p:nvPicPr>
        <p:blipFill>
          <a:blip r:embed="rId2"/>
          <a:stretch>
            <a:fillRect/>
          </a:stretch>
        </p:blipFill>
        <p:spPr>
          <a:xfrm>
            <a:off x="4712581" y="952500"/>
            <a:ext cx="6802764" cy="4829963"/>
          </a:xfrm>
          <a:prstGeom prst="rect">
            <a:avLst/>
          </a:prstGeom>
        </p:spPr>
      </p:pic>
    </p:spTree>
    <p:extLst>
      <p:ext uri="{BB962C8B-B14F-4D97-AF65-F5344CB8AC3E}">
        <p14:creationId xmlns:p14="http://schemas.microsoft.com/office/powerpoint/2010/main" val="3708621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6F08EB-EFA3-DA3D-274E-7F5E26CAB1C9}"/>
              </a:ext>
            </a:extLst>
          </p:cNvPr>
          <p:cNvSpPr>
            <a:spLocks noGrp="1"/>
          </p:cNvSpPr>
          <p:nvPr>
            <p:ph idx="1"/>
          </p:nvPr>
        </p:nvSpPr>
        <p:spPr>
          <a:xfrm>
            <a:off x="598714" y="352425"/>
            <a:ext cx="10515600" cy="4351338"/>
          </a:xfrm>
        </p:spPr>
        <p:txBody>
          <a:bodyPr/>
          <a:lstStyle/>
          <a:p>
            <a:r>
              <a:rPr lang="en-US" sz="2400" dirty="0">
                <a:latin typeface="+mn-lt"/>
                <a:ea typeface="+mn-ea"/>
                <a:cs typeface="+mn-cs"/>
              </a:rPr>
              <a:t>Step 2:</a:t>
            </a:r>
          </a:p>
          <a:p>
            <a:r>
              <a:rPr lang="en-US" sz="2400" dirty="0">
                <a:latin typeface="+mn-lt"/>
                <a:ea typeface="+mn-ea"/>
                <a:cs typeface="+mn-cs"/>
              </a:rPr>
              <a:t>Go to the schedule detail screen &gt; click on the Call Log tab &gt; The call locations should not be blank.  </a:t>
            </a:r>
          </a:p>
          <a:p>
            <a:r>
              <a:rPr lang="en-US" sz="2400" dirty="0">
                <a:latin typeface="+mn-lt"/>
                <a:ea typeface="+mn-ea"/>
                <a:cs typeface="+mn-cs"/>
              </a:rPr>
              <a:t>It must have </a:t>
            </a:r>
            <a:r>
              <a:rPr lang="en-US" sz="2400" b="1" dirty="0">
                <a:latin typeface="+mn-lt"/>
                <a:ea typeface="+mn-ea"/>
                <a:cs typeface="+mn-cs"/>
              </a:rPr>
              <a:t>Home</a:t>
            </a:r>
            <a:r>
              <a:rPr lang="en-US" sz="2400" dirty="0">
                <a:latin typeface="+mn-lt"/>
                <a:ea typeface="+mn-ea"/>
                <a:cs typeface="+mn-cs"/>
              </a:rPr>
              <a:t> or </a:t>
            </a:r>
            <a:r>
              <a:rPr lang="en-US" sz="2400" b="1" dirty="0">
                <a:latin typeface="+mn-lt"/>
                <a:ea typeface="+mn-ea"/>
                <a:cs typeface="+mn-cs"/>
              </a:rPr>
              <a:t>Community</a:t>
            </a:r>
            <a:r>
              <a:rPr lang="en-US" sz="2400" dirty="0">
                <a:latin typeface="+mn-lt"/>
                <a:ea typeface="+mn-ea"/>
                <a:cs typeface="+mn-cs"/>
              </a:rPr>
              <a:t> selected for Call in and Call out.</a:t>
            </a:r>
          </a:p>
          <a:p>
            <a:endParaRPr lang="en-US" dirty="0"/>
          </a:p>
        </p:txBody>
      </p:sp>
      <p:pic>
        <p:nvPicPr>
          <p:cNvPr id="7" name="Picture 6">
            <a:extLst>
              <a:ext uri="{FF2B5EF4-FFF2-40B4-BE49-F238E27FC236}">
                <a16:creationId xmlns:a16="http://schemas.microsoft.com/office/drawing/2014/main" id="{79E64CB4-D0F6-C077-3F10-8305B9945FB5}"/>
              </a:ext>
            </a:extLst>
          </p:cNvPr>
          <p:cNvPicPr>
            <a:picLocks noChangeAspect="1"/>
          </p:cNvPicPr>
          <p:nvPr/>
        </p:nvPicPr>
        <p:blipFill>
          <a:blip r:embed="rId2"/>
          <a:stretch>
            <a:fillRect/>
          </a:stretch>
        </p:blipFill>
        <p:spPr>
          <a:xfrm>
            <a:off x="395481" y="2031644"/>
            <a:ext cx="11197805" cy="4376770"/>
          </a:xfrm>
          <a:prstGeom prst="rect">
            <a:avLst/>
          </a:prstGeom>
        </p:spPr>
      </p:pic>
    </p:spTree>
    <p:extLst>
      <p:ext uri="{BB962C8B-B14F-4D97-AF65-F5344CB8AC3E}">
        <p14:creationId xmlns:p14="http://schemas.microsoft.com/office/powerpoint/2010/main" val="1652732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9" name="Rectangle 88">
            <a:extLst>
              <a:ext uri="{FF2B5EF4-FFF2-40B4-BE49-F238E27FC236}">
                <a16:creationId xmlns:a16="http://schemas.microsoft.com/office/drawing/2014/main" id="{149FB5C3-7336-4FE0-A30C-CC0A3646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0">
            <a:extLst>
              <a:ext uri="{FF2B5EF4-FFF2-40B4-BE49-F238E27FC236}">
                <a16:creationId xmlns:a16="http://schemas.microsoft.com/office/drawing/2014/main" id="{19A6B5CE-CB1D-48EE-8B43-E952235C83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01" name="Rectangle 91">
              <a:extLst>
                <a:ext uri="{FF2B5EF4-FFF2-40B4-BE49-F238E27FC236}">
                  <a16:creationId xmlns:a16="http://schemas.microsoft.com/office/drawing/2014/main" id="{E3F3EAA5-4E15-400B-BBA3-82B3F49A21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92">
              <a:extLst>
                <a:ext uri="{FF2B5EF4-FFF2-40B4-BE49-F238E27FC236}">
                  <a16:creationId xmlns:a16="http://schemas.microsoft.com/office/drawing/2014/main" id="{72BA2E40-BE9B-4C54-9CDD-40EE804CC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 name="Rectangle 94">
            <a:extLst>
              <a:ext uri="{FF2B5EF4-FFF2-40B4-BE49-F238E27FC236}">
                <a16:creationId xmlns:a16="http://schemas.microsoft.com/office/drawing/2014/main" id="{0DA909B4-15FF-46A6-8A7F-7AEF977FE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17ABD6-D187-1874-234C-8A6CC64EBDAF}"/>
              </a:ext>
            </a:extLst>
          </p:cNvPr>
          <p:cNvSpPr>
            <a:spLocks noGrp="1"/>
          </p:cNvSpPr>
          <p:nvPr>
            <p:ph type="title"/>
          </p:nvPr>
        </p:nvSpPr>
        <p:spPr>
          <a:xfrm>
            <a:off x="1095107" y="248319"/>
            <a:ext cx="5040285" cy="1169585"/>
          </a:xfrm>
        </p:spPr>
        <p:txBody>
          <a:bodyPr vert="horz" lIns="91440" tIns="45720" rIns="91440" bIns="45720" rtlCol="0" anchor="b">
            <a:normAutofit fontScale="90000"/>
          </a:bodyPr>
          <a:lstStyle/>
          <a:p>
            <a:r>
              <a:rPr lang="en-US" sz="3700" dirty="0">
                <a:solidFill>
                  <a:schemeClr val="tx1"/>
                </a:solidFill>
                <a:latin typeface="+mj-lt"/>
              </a:rPr>
              <a:t>Step 3: Add an edit reason code and comment</a:t>
            </a:r>
          </a:p>
        </p:txBody>
      </p:sp>
      <p:sp>
        <p:nvSpPr>
          <p:cNvPr id="104" name="Rectangle 96">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160F9D2-E54E-16FB-DF48-7AA44401CE58}"/>
              </a:ext>
            </a:extLst>
          </p:cNvPr>
          <p:cNvSpPr>
            <a:spLocks noGrp="1"/>
          </p:cNvSpPr>
          <p:nvPr>
            <p:ph idx="1"/>
          </p:nvPr>
        </p:nvSpPr>
        <p:spPr>
          <a:xfrm>
            <a:off x="964657" y="3046603"/>
            <a:ext cx="5040285" cy="2261943"/>
          </a:xfrm>
        </p:spPr>
        <p:txBody>
          <a:bodyPr vert="horz" lIns="91440" tIns="45720" rIns="91440" bIns="45720" numCol="1" rtlCol="0" anchor="ctr">
            <a:normAutofit lnSpcReduction="10000"/>
          </a:bodyPr>
          <a:lstStyle/>
          <a:p>
            <a:r>
              <a:rPr lang="en-US" sz="2000" dirty="0">
                <a:latin typeface="+mn-lt"/>
                <a:ea typeface="+mn-ea"/>
                <a:cs typeface="+mn-cs"/>
              </a:rPr>
              <a:t>After adding the call location, a Comment and Edit reason code must be added.</a:t>
            </a:r>
          </a:p>
          <a:p>
            <a:pPr indent="-228600">
              <a:buFont typeface="Arial" panose="020B0604020202020204" pitchFamily="34" charset="0"/>
              <a:buChar char="•"/>
            </a:pPr>
            <a:r>
              <a:rPr lang="en-US" sz="2000" dirty="0">
                <a:latin typeface="+mn-lt"/>
                <a:ea typeface="+mn-ea"/>
                <a:cs typeface="+mn-cs"/>
              </a:rPr>
              <a:t>Click on Add Reason Code, in the bottom left corner of the schedule detail screen</a:t>
            </a:r>
          </a:p>
          <a:p>
            <a:pPr indent="-228600">
              <a:buFont typeface="Arial" panose="020B0604020202020204" pitchFamily="34" charset="0"/>
              <a:buChar char="•"/>
            </a:pPr>
            <a:r>
              <a:rPr lang="en-US" sz="2000" dirty="0">
                <a:latin typeface="+mn-lt"/>
                <a:ea typeface="+mn-ea"/>
                <a:cs typeface="+mn-cs"/>
              </a:rPr>
              <a:t>Type in a comment &gt; Click on a Reason Code</a:t>
            </a:r>
          </a:p>
          <a:p>
            <a:pPr indent="-228600">
              <a:buFont typeface="Arial" panose="020B0604020202020204" pitchFamily="34" charset="0"/>
              <a:buChar char="•"/>
            </a:pPr>
            <a:r>
              <a:rPr lang="en-US" sz="2000" dirty="0">
                <a:latin typeface="+mn-lt"/>
                <a:ea typeface="+mn-ea"/>
                <a:cs typeface="+mn-cs"/>
              </a:rPr>
              <a:t>&gt; Click Save &gt; Click Save on the schedule Detail Screen</a:t>
            </a:r>
          </a:p>
          <a:p>
            <a:pPr indent="-228600">
              <a:buFont typeface="Arial" panose="020B0604020202020204" pitchFamily="34" charset="0"/>
              <a:buChar char="•"/>
            </a:pPr>
            <a:endParaRPr lang="en-US" sz="2000" dirty="0">
              <a:latin typeface="+mn-lt"/>
              <a:ea typeface="+mn-ea"/>
              <a:cs typeface="+mn-cs"/>
            </a:endParaRPr>
          </a:p>
          <a:p>
            <a:pPr indent="-228600">
              <a:buFont typeface="Arial" panose="020B0604020202020204" pitchFamily="34" charset="0"/>
              <a:buChar char="•"/>
            </a:pPr>
            <a:endParaRPr lang="en-US" sz="2000" dirty="0">
              <a:latin typeface="+mn-lt"/>
              <a:ea typeface="+mn-ea"/>
              <a:cs typeface="+mn-cs"/>
            </a:endParaRPr>
          </a:p>
          <a:p>
            <a:pPr indent="-228600">
              <a:buFont typeface="Arial" panose="020B0604020202020204" pitchFamily="34" charset="0"/>
              <a:buChar char="•"/>
            </a:pPr>
            <a:endParaRPr lang="en-US" sz="2000" dirty="0">
              <a:latin typeface="+mn-lt"/>
              <a:ea typeface="+mn-ea"/>
              <a:cs typeface="+mn-cs"/>
            </a:endParaRPr>
          </a:p>
          <a:p>
            <a:pPr indent="-228600">
              <a:buFont typeface="Arial" panose="020B0604020202020204" pitchFamily="34" charset="0"/>
              <a:buChar char="•"/>
            </a:pPr>
            <a:endParaRPr lang="en-US" sz="2000" dirty="0">
              <a:latin typeface="+mn-lt"/>
              <a:ea typeface="+mn-ea"/>
              <a:cs typeface="+mn-cs"/>
            </a:endParaRPr>
          </a:p>
        </p:txBody>
      </p:sp>
      <p:pic>
        <p:nvPicPr>
          <p:cNvPr id="9" name="Picture 8" descr="Graphical user interface, text, application, email&#10;&#10;Description automatically generated">
            <a:extLst>
              <a:ext uri="{FF2B5EF4-FFF2-40B4-BE49-F238E27FC236}">
                <a16:creationId xmlns:a16="http://schemas.microsoft.com/office/drawing/2014/main" id="{6C66A670-7635-BEEF-D473-B0C4A854DE23}"/>
              </a:ext>
            </a:extLst>
          </p:cNvPr>
          <p:cNvPicPr>
            <a:picLocks noChangeAspect="1"/>
          </p:cNvPicPr>
          <p:nvPr/>
        </p:nvPicPr>
        <p:blipFill>
          <a:blip r:embed="rId2"/>
          <a:stretch>
            <a:fillRect/>
          </a:stretch>
        </p:blipFill>
        <p:spPr>
          <a:xfrm>
            <a:off x="7032172" y="129763"/>
            <a:ext cx="4471443" cy="6210340"/>
          </a:xfrm>
          <a:prstGeom prst="rect">
            <a:avLst/>
          </a:prstGeom>
        </p:spPr>
      </p:pic>
      <p:pic>
        <p:nvPicPr>
          <p:cNvPr id="5" name="Picture 4" descr="Graphical user interface&#10;&#10;Description automatically generated">
            <a:extLst>
              <a:ext uri="{FF2B5EF4-FFF2-40B4-BE49-F238E27FC236}">
                <a16:creationId xmlns:a16="http://schemas.microsoft.com/office/drawing/2014/main" id="{5ECEF763-DD47-55C7-DA37-71545B2AA08A}"/>
              </a:ext>
            </a:extLst>
          </p:cNvPr>
          <p:cNvPicPr>
            <a:picLocks noChangeAspect="1"/>
          </p:cNvPicPr>
          <p:nvPr/>
        </p:nvPicPr>
        <p:blipFill>
          <a:blip r:embed="rId3"/>
          <a:stretch>
            <a:fillRect/>
          </a:stretch>
        </p:blipFill>
        <p:spPr>
          <a:xfrm>
            <a:off x="626314" y="4711289"/>
            <a:ext cx="6330607" cy="1313599"/>
          </a:xfrm>
          <a:prstGeom prst="rect">
            <a:avLst/>
          </a:prstGeom>
        </p:spPr>
      </p:pic>
    </p:spTree>
    <p:extLst>
      <p:ext uri="{BB962C8B-B14F-4D97-AF65-F5344CB8AC3E}">
        <p14:creationId xmlns:p14="http://schemas.microsoft.com/office/powerpoint/2010/main" val="1620466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3" name="Rectangle 1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293133-21DD-EF9F-6560-12B00A7DC828}"/>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dirty="0">
                <a:solidFill>
                  <a:schemeClr val="tx1"/>
                </a:solidFill>
                <a:latin typeface="+mj-lt"/>
              </a:rPr>
              <a:t>Step 4: Resend to Alt EVV</a:t>
            </a:r>
          </a:p>
        </p:txBody>
      </p:sp>
      <p:sp>
        <p:nvSpPr>
          <p:cNvPr id="6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5" name="Content Placeholder 2">
            <a:extLst>
              <a:ext uri="{FF2B5EF4-FFF2-40B4-BE49-F238E27FC236}">
                <a16:creationId xmlns:a16="http://schemas.microsoft.com/office/drawing/2014/main" id="{6FCA6691-23DF-6AAB-5024-6AEE36840DCE}"/>
              </a:ext>
            </a:extLst>
          </p:cNvPr>
          <p:cNvGraphicFramePr>
            <a:graphicFrameLocks noGrp="1"/>
          </p:cNvGraphicFramePr>
          <p:nvPr>
            <p:ph idx="1"/>
            <p:extLst>
              <p:ext uri="{D42A27DB-BD31-4B8C-83A1-F6EECF244321}">
                <p14:modId xmlns:p14="http://schemas.microsoft.com/office/powerpoint/2010/main" val="2231433188"/>
              </p:ext>
            </p:extLst>
          </p:nvPr>
        </p:nvGraphicFramePr>
        <p:xfrm>
          <a:off x="572493" y="2071316"/>
          <a:ext cx="6713552" cy="41191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Graphical user interface, application&#10;&#10;Description automatically generated">
            <a:extLst>
              <a:ext uri="{FF2B5EF4-FFF2-40B4-BE49-F238E27FC236}">
                <a16:creationId xmlns:a16="http://schemas.microsoft.com/office/drawing/2014/main" id="{A7A010BF-82B9-1497-A449-1F4574C7BF41}"/>
              </a:ext>
            </a:extLst>
          </p:cNvPr>
          <p:cNvPicPr>
            <a:picLocks noChangeAspect="1"/>
          </p:cNvPicPr>
          <p:nvPr/>
        </p:nvPicPr>
        <p:blipFill rotWithShape="1">
          <a:blip r:embed="rId7"/>
          <a:srcRect r="560" b="-3"/>
          <a:stretch/>
        </p:blipFill>
        <p:spPr>
          <a:xfrm>
            <a:off x="7675658" y="2093976"/>
            <a:ext cx="3941064" cy="4096512"/>
          </a:xfrm>
          <a:prstGeom prst="rect">
            <a:avLst/>
          </a:prstGeom>
        </p:spPr>
      </p:pic>
    </p:spTree>
    <p:extLst>
      <p:ext uri="{BB962C8B-B14F-4D97-AF65-F5344CB8AC3E}">
        <p14:creationId xmlns:p14="http://schemas.microsoft.com/office/powerpoint/2010/main" val="2830517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9576-FDB0-42B4-BCBC-56DCEEEDFCCA}"/>
              </a:ext>
            </a:extLst>
          </p:cNvPr>
          <p:cNvSpPr>
            <a:spLocks noGrp="1"/>
          </p:cNvSpPr>
          <p:nvPr>
            <p:ph type="title"/>
          </p:nvPr>
        </p:nvSpPr>
        <p:spPr/>
        <p:txBody>
          <a:bodyPr/>
          <a:lstStyle/>
          <a:p>
            <a:endParaRPr lang="en-US" dirty="0"/>
          </a:p>
        </p:txBody>
      </p:sp>
      <p:sp>
        <p:nvSpPr>
          <p:cNvPr id="3" name="Title 1">
            <a:extLst>
              <a:ext uri="{FF2B5EF4-FFF2-40B4-BE49-F238E27FC236}">
                <a16:creationId xmlns:a16="http://schemas.microsoft.com/office/drawing/2014/main" id="{9D2F259F-347A-436E-8019-D2063D6ADB23}"/>
              </a:ext>
            </a:extLst>
          </p:cNvPr>
          <p:cNvSpPr txBox="1">
            <a:spLocks/>
          </p:cNvSpPr>
          <p:nvPr/>
        </p:nvSpPr>
        <p:spPr>
          <a:xfrm>
            <a:off x="838200" y="3554735"/>
            <a:ext cx="10515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b="0" i="0" kern="1200">
                <a:solidFill>
                  <a:srgbClr val="4E62B2"/>
                </a:solidFill>
                <a:latin typeface="Scandia" panose="020B0603050000020004" pitchFamily="34" charset="77"/>
                <a:ea typeface="+mj-ea"/>
                <a:cs typeface="+mj-cs"/>
              </a:defRPr>
            </a:lvl1pPr>
          </a:lstStyle>
          <a:p>
            <a:r>
              <a:rPr lang="en-US" sz="3300" b="0" i="0" dirty="0">
                <a:solidFill>
                  <a:srgbClr val="4E62B2"/>
                </a:solidFill>
                <a:latin typeface="Scandia Light" panose="020B0603050000020004" pitchFamily="34" charset="77"/>
                <a:ea typeface="Lato Light" panose="020F0502020204030203" pitchFamily="34" charset="0"/>
                <a:cs typeface="Lato Light" panose="020F0502020204030203" pitchFamily="34" charset="0"/>
              </a:rPr>
              <a:t>Get it right from the start with the state, </a:t>
            </a:r>
            <a:br>
              <a:rPr lang="en-US" sz="3300" b="0" i="0" dirty="0">
                <a:solidFill>
                  <a:srgbClr val="4E62B2"/>
                </a:solidFill>
                <a:latin typeface="Scandia Light" panose="020B0603050000020004" pitchFamily="34" charset="77"/>
                <a:ea typeface="Lato Light" panose="020F0502020204030203" pitchFamily="34" charset="0"/>
                <a:cs typeface="Lato Light" panose="020F0502020204030203" pitchFamily="34" charset="0"/>
              </a:rPr>
            </a:br>
            <a:r>
              <a:rPr lang="en-US" sz="3300" b="0" i="0" dirty="0">
                <a:solidFill>
                  <a:srgbClr val="4E62B2"/>
                </a:solidFill>
                <a:latin typeface="Scandia Light" panose="020B0603050000020004" pitchFamily="34" charset="77"/>
                <a:ea typeface="Lato Light" panose="020F0502020204030203" pitchFamily="34" charset="0"/>
                <a:cs typeface="Lato Light" panose="020F0502020204030203" pitchFamily="34" charset="0"/>
              </a:rPr>
              <a:t>your provider network, and your members.</a:t>
            </a:r>
            <a:endParaRPr lang="en-US" sz="3300" b="0" i="0" dirty="0">
              <a:latin typeface="Scandia Light" panose="020B0603050000020004" pitchFamily="34" charset="77"/>
            </a:endParaRPr>
          </a:p>
        </p:txBody>
      </p:sp>
    </p:spTree>
    <p:extLst>
      <p:ext uri="{BB962C8B-B14F-4D97-AF65-F5344CB8AC3E}">
        <p14:creationId xmlns:p14="http://schemas.microsoft.com/office/powerpoint/2010/main" val="30187315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3C1A78A490D14DA02E625BDFF5EE1C" ma:contentTypeVersion="13" ma:contentTypeDescription="Create a new document." ma:contentTypeScope="" ma:versionID="3cd27485fcbe75a2b682b48bc21310b4">
  <xsd:schema xmlns:xsd="http://www.w3.org/2001/XMLSchema" xmlns:xs="http://www.w3.org/2001/XMLSchema" xmlns:p="http://schemas.microsoft.com/office/2006/metadata/properties" xmlns:ns2="2cba4506-f4dc-4b58-8da9-23e37e9acd2c" xmlns:ns3="3984e614-afb7-4824-8164-178722f0ca4c" targetNamespace="http://schemas.microsoft.com/office/2006/metadata/properties" ma:root="true" ma:fieldsID="39b2b48de2d6d8c649a5ecf44993ee6c" ns2:_="" ns3:_="">
    <xsd:import namespace="2cba4506-f4dc-4b58-8da9-23e37e9acd2c"/>
    <xsd:import namespace="3984e614-afb7-4824-8164-178722f0ca4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a4506-f4dc-4b58-8da9-23e37e9acd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984e614-afb7-4824-8164-178722f0ca4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FD345F-D0CB-4F9E-9476-9B8A513227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ba4506-f4dc-4b58-8da9-23e37e9acd2c"/>
    <ds:schemaRef ds:uri="3984e614-afb7-4824-8164-178722f0ca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8E97460-B2CD-4705-B5AB-A9FF8D71117D}">
  <ds:schemaRefs>
    <ds:schemaRef ds:uri="3984e614-afb7-4824-8164-178722f0ca4c"/>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 ds:uri="http://purl.org/dc/elements/1.1/"/>
    <ds:schemaRef ds:uri="http://purl.org/dc/dcmitype/"/>
    <ds:schemaRef ds:uri="2cba4506-f4dc-4b58-8da9-23e37e9acd2c"/>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B5E6BFFA-1553-4773-9454-9DE6DFC1EC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1807</TotalTime>
  <Words>463</Words>
  <Application>Microsoft Office PowerPoint</Application>
  <PresentationFormat>Widescreen</PresentationFormat>
  <Paragraphs>37</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Service Field Location Required in Wisconsin EVV Jan. 1 2024</vt:lpstr>
      <vt:lpstr>What to look out for:  </vt:lpstr>
      <vt:lpstr>How to Troubleshoot:  </vt:lpstr>
      <vt:lpstr>PowerPoint Presentation</vt:lpstr>
      <vt:lpstr>Step 3: Add an edit reason code and comment</vt:lpstr>
      <vt:lpstr>Step 4: Resend to Alt EVV</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Hoyden Creative Group</dc:creator>
  <cp:lastModifiedBy>Terrence Gardon</cp:lastModifiedBy>
  <cp:revision>23</cp:revision>
  <dcterms:created xsi:type="dcterms:W3CDTF">2021-01-25T20:43:13Z</dcterms:created>
  <dcterms:modified xsi:type="dcterms:W3CDTF">2024-01-08T16:02:13Z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0x0101008A3C1A78A490D14DA02E625BDFF5EE1C</vt:lpwstr>
  </property>
</Properties>
</file>